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01618C-AC83-4ED7-9ED6-5700E10E2130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611AB0-80DB-417A-A11E-E75A857A03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37654" y="292494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accent6"/>
                </a:solidFill>
              </a:rPr>
              <a:t>Hasicí přístroje</a:t>
            </a:r>
          </a:p>
        </p:txBody>
      </p:sp>
    </p:spTree>
    <p:extLst>
      <p:ext uri="{BB962C8B-B14F-4D97-AF65-F5344CB8AC3E}">
        <p14:creationId xmlns:p14="http://schemas.microsoft.com/office/powerpoint/2010/main" xmlns="" val="46498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98072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Hasicí přístroj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09480" y="182566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je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92026" y="2610515"/>
            <a:ext cx="513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prostředek požární ochrany.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04168" y="4509120"/>
            <a:ext cx="733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Existuje několik druhů hasicích přístrojů.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26765" y="802885"/>
            <a:ext cx="2617235" cy="3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7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72363" y="620688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6"/>
                </a:solidFill>
              </a:rPr>
              <a:t>Vodní hasicí přístroj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2015262"/>
            <a:ext cx="391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Hasicí látkou je voda.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328498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Nelze hasit elektrická zařízení pod napětím.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503117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Vhodné pro hašení požárů pevných látek.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132" y="1188134"/>
            <a:ext cx="262546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11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23728" y="294736"/>
            <a:ext cx="4427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6"/>
                </a:solidFill>
              </a:rPr>
              <a:t>Pěnový hasicí přístroj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6860" y="1265212"/>
            <a:ext cx="835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/>
              <a:t>Kromě vody obsahuje pěnidlo.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75856" y="2064296"/>
            <a:ext cx="4896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Pěna izoluje hořící látky od  vzdušného kyslíku.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75856" y="3375443"/>
            <a:ext cx="554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Používá se k hašení hořlavých kapalin.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19871" y="4695697"/>
            <a:ext cx="5400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Nesmíme hasit elektrická zařízení pod napětím, protože pěna je vodivá.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9511"/>
            <a:ext cx="2626171" cy="499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17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6276" y="520317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6"/>
                </a:solidFill>
              </a:rPr>
              <a:t>Práškový hasicí přístroj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916832"/>
            <a:ext cx="5656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Hasivem je jemný speciální prášek.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6754" y="3100846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Velká výhoda – je nevodivý.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7733" y="4005064"/>
            <a:ext cx="6205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vhodný k hašení elektrických zařízení pod napětím.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634" y="1105092"/>
            <a:ext cx="3215366" cy="49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94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508719"/>
            <a:ext cx="4677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6"/>
                </a:solidFill>
              </a:rPr>
              <a:t>Sněhový hasicí přístroj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65909" y="1405444"/>
            <a:ext cx="445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Hasivem je oxid uhličitý.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65909" y="2443510"/>
            <a:ext cx="5906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Vypadá jako sníh, má velmi nízkou teplotu.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79679" y="3957789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Využívá se k hašení  plynů a hořlavých kapalin a elektrických zařízení pod proudem.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1" t="4320" r="10562" b="2087"/>
          <a:stretch/>
        </p:blipFill>
        <p:spPr bwMode="auto">
          <a:xfrm>
            <a:off x="0" y="1093493"/>
            <a:ext cx="2684206" cy="47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6517" y="1064309"/>
            <a:ext cx="2775869" cy="49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34998" y="1988840"/>
            <a:ext cx="6254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/>
          </a:p>
          <a:p>
            <a:r>
              <a:rPr lang="cs-CZ" sz="2800" dirty="0"/>
              <a:t>Je určen pro hašení elektronických přístrojů, především výpočetní techniky.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49884" y="54868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Speciální hasicí přístroj pro elektroniku a počítače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4149080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dirty="0">
                <a:solidFill>
                  <a:prstClr val="black"/>
                </a:solidFill>
              </a:rPr>
              <a:t>Nezpůsobuje termický šok - chrání požárem nezasažené součásti, např. hard disk apod.</a:t>
            </a:r>
          </a:p>
        </p:txBody>
      </p:sp>
    </p:spTree>
    <p:extLst>
      <p:ext uri="{BB962C8B-B14F-4D97-AF65-F5344CB8AC3E}">
        <p14:creationId xmlns:p14="http://schemas.microsoft.com/office/powerpoint/2010/main" xmlns="" val="6382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160</Words>
  <Application>Microsoft Office PowerPoint</Application>
  <PresentationFormat>Předvádění na obrazovce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Shluk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Balonová</dc:creator>
  <cp:lastModifiedBy>škola</cp:lastModifiedBy>
  <cp:revision>15</cp:revision>
  <dcterms:created xsi:type="dcterms:W3CDTF">2012-05-18T20:16:40Z</dcterms:created>
  <dcterms:modified xsi:type="dcterms:W3CDTF">2020-06-15T11:45:51Z</dcterms:modified>
</cp:coreProperties>
</file>