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5" r:id="rId6"/>
    <p:sldId id="266" r:id="rId7"/>
    <p:sldId id="267" r:id="rId8"/>
    <p:sldId id="268" r:id="rId9"/>
    <p:sldId id="270" r:id="rId10"/>
    <p:sldId id="287" r:id="rId11"/>
    <p:sldId id="273" r:id="rId12"/>
    <p:sldId id="275" r:id="rId13"/>
    <p:sldId id="277" r:id="rId14"/>
    <p:sldId id="278" r:id="rId15"/>
    <p:sldId id="279" r:id="rId16"/>
    <p:sldId id="281" r:id="rId17"/>
    <p:sldId id="282" r:id="rId18"/>
    <p:sldId id="288" r:id="rId19"/>
    <p:sldId id="283" r:id="rId20"/>
    <p:sldId id="284" r:id="rId21"/>
    <p:sldId id="286" r:id="rId22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23" d="100"/>
          <a:sy n="123" d="100"/>
        </p:scale>
        <p:origin x="-114" y="-31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585032B4-EEEC-4903-9A9E-C75006EDC7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xmlns="" id="{02737B3F-8AEB-4538-BC7A-E67DF524FA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5EB8747E-6573-4A25-A5C5-678A1B378E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9F984-2EF1-4BE0-9F26-81DEC0E33D48}" type="datetimeFigureOut">
              <a:rPr lang="cs-CZ" smtClean="0"/>
              <a:pPr/>
              <a:t>15.06.2020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36B93D51-ADD8-4828-8E3D-B8E5C0BD51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26EDBB75-007F-475B-9721-1FCBE61930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C935F-3B1B-42E6-9834-ED891BA881E9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25853924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34134486-194B-44EA-913A-FB2270097C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xmlns="" id="{A3190257-299F-4325-8BEA-0251DB7D9C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D1881F25-6C2A-419E-A696-F6F298CC56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9F984-2EF1-4BE0-9F26-81DEC0E33D48}" type="datetimeFigureOut">
              <a:rPr lang="cs-CZ" smtClean="0"/>
              <a:pPr/>
              <a:t>15.06.2020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4F581EB2-08D6-49E7-BB8E-A9040EDA8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A46EA17F-51C5-4F95-96B6-68C14750B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C935F-3B1B-42E6-9834-ED891BA881E9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40437443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xmlns="" id="{15A7EE6B-72C9-426B-A053-C655B9B9A6B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xmlns="" id="{C205B3F0-4041-42F0-B3FD-23F585C5BC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D21FA740-C15A-4AEE-BF03-F484000397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9F984-2EF1-4BE0-9F26-81DEC0E33D48}" type="datetimeFigureOut">
              <a:rPr lang="cs-CZ" smtClean="0"/>
              <a:pPr/>
              <a:t>15.06.2020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DB18756D-5691-4F8B-9B71-D93733E5EC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AEC663E2-6E72-453F-95F1-731A3EDD0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C935F-3B1B-42E6-9834-ED891BA881E9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15011443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3790BECE-E8F5-40BB-A604-FED113202C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135DC6C8-5636-4F77-91B3-43E5E1FE19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4A1A2BE0-AB43-4B2C-944A-C4DD6A973D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9F984-2EF1-4BE0-9F26-81DEC0E33D48}" type="datetimeFigureOut">
              <a:rPr lang="cs-CZ" smtClean="0"/>
              <a:pPr/>
              <a:t>15.06.2020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81776B6F-A72A-495E-B18D-4F7064CE3E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B1DFDBC0-5A29-4355-B601-6E69359F76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C935F-3B1B-42E6-9834-ED891BA881E9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2832982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E0E10F5F-D268-4823-8C11-99D7FF25B4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xmlns="" id="{EAAFA301-B0DE-4CE6-A2F0-BAB8FDDE77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B7258A14-775F-42AC-8984-E02C248296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9F984-2EF1-4BE0-9F26-81DEC0E33D48}" type="datetimeFigureOut">
              <a:rPr lang="cs-CZ" smtClean="0"/>
              <a:pPr/>
              <a:t>15.06.2020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BD6D7EA0-DC67-4E2B-A232-EB975C9CC9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DB42BDAF-6BEC-4D6D-BB45-3B8184F13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C935F-3B1B-42E6-9834-ED891BA881E9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27328956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E2EDBDA3-C7CE-48A2-B045-8BF89A43BD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2B559C41-7671-4212-B04D-47EDADD5F3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xmlns="" id="{61B5E87D-C61B-4918-BAF9-CFB1464990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xmlns="" id="{E2A470EF-11C4-462C-846B-5238300776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9F984-2EF1-4BE0-9F26-81DEC0E33D48}" type="datetimeFigureOut">
              <a:rPr lang="cs-CZ" smtClean="0"/>
              <a:pPr/>
              <a:t>15.06.2020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xmlns="" id="{EE9559E9-6DBE-420F-8E2B-54239B8F05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xmlns="" id="{E6E80E38-BC3A-436C-9E3D-85E626F0C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C935F-3B1B-42E6-9834-ED891BA881E9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26302710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71C48256-146C-4F0F-9A47-0E4C8BB6A9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xmlns="" id="{0B8743D3-247B-480F-AB5C-DEBA052579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xmlns="" id="{DE1336C6-A198-4674-8738-EB8DFCFF33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xmlns="" id="{994DF25A-222C-47EF-9C7F-6F52ADFF77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xmlns="" id="{B440253F-E8FB-4279-9732-6F4D25B22A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xmlns="" id="{61E617B9-9728-46F1-B2A8-37888BAB0D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9F984-2EF1-4BE0-9F26-81DEC0E33D48}" type="datetimeFigureOut">
              <a:rPr lang="cs-CZ" smtClean="0"/>
              <a:pPr/>
              <a:t>15.06.2020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xmlns="" id="{DDF3654B-2015-4FA7-8307-909A4C1406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xmlns="" id="{0FD8AF30-3D35-480A-8C24-F55E326029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C935F-3B1B-42E6-9834-ED891BA881E9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28978052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6A4F189A-069D-46A4-8FFA-182282D0AF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xmlns="" id="{425ADF78-F776-4D32-830D-FE91003340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9F984-2EF1-4BE0-9F26-81DEC0E33D48}" type="datetimeFigureOut">
              <a:rPr lang="cs-CZ" smtClean="0"/>
              <a:pPr/>
              <a:t>15.06.2020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xmlns="" id="{0DDF8449-E89F-4479-9138-243D226771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xmlns="" id="{792710FD-1EC4-4EAB-8C78-FFB4238CF2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C935F-3B1B-42E6-9834-ED891BA881E9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24489563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xmlns="" id="{7DBBA94E-EA51-4806-BF81-D117D13E8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9F984-2EF1-4BE0-9F26-81DEC0E33D48}" type="datetimeFigureOut">
              <a:rPr lang="cs-CZ" smtClean="0"/>
              <a:pPr/>
              <a:t>15.06.2020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xmlns="" id="{7B2F22F8-3FE3-4EF6-9744-882711C02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xmlns="" id="{E2597597-A772-4CD7-9882-1F13B0F74E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C935F-3B1B-42E6-9834-ED891BA881E9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17733463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CE9907BB-D1D4-42CF-B908-05AE10B03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D5F4A9B7-9AB0-4FEF-8B7E-99F97F1977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xmlns="" id="{FBA11887-7952-44CB-A9DA-F4EF5D4741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xmlns="" id="{1F41EB32-E584-4E21-BB5D-C099431F44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9F984-2EF1-4BE0-9F26-81DEC0E33D48}" type="datetimeFigureOut">
              <a:rPr lang="cs-CZ" smtClean="0"/>
              <a:pPr/>
              <a:t>15.06.2020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xmlns="" id="{589B51A4-B932-44D2-AF57-FC45BB62F0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xmlns="" id="{A57B477B-4B05-4025-A4F7-DFB7A2D7B3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C935F-3B1B-42E6-9834-ED891BA881E9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1558297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96AC0F8A-9544-48C5-AF19-B128624135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xmlns="" id="{A5B4E078-EE56-46CE-BD6F-FC8B7E2874B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xmlns="" id="{BA5D9BB0-E425-4F5B-9206-546EC7BB1E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xmlns="" id="{9F3C7CC6-40EB-46A2-8A6E-A0807FB749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9F984-2EF1-4BE0-9F26-81DEC0E33D48}" type="datetimeFigureOut">
              <a:rPr lang="cs-CZ" smtClean="0"/>
              <a:pPr/>
              <a:t>15.06.2020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xmlns="" id="{128902F4-48E6-41CB-A0B9-20E285BCDC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xmlns="" id="{3B75BA1F-75C8-413F-96A5-DFE230EF07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C935F-3B1B-42E6-9834-ED891BA881E9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40718018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xmlns="" id="{1FEF4D47-A303-474B-A076-1891AA040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xmlns="" id="{CD3271EA-D4E6-4924-A98E-4C359EDA27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1C7098C3-CBF9-4C8E-8AF1-180F586913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19F984-2EF1-4BE0-9F26-81DEC0E33D48}" type="datetimeFigureOut">
              <a:rPr lang="cs-CZ" smtClean="0"/>
              <a:pPr/>
              <a:t>15.06.2020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FF84DBAB-B0AA-4B9E-BE4C-7B18482111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86B72536-4281-4DDC-8C90-2C23BAD160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4C935F-3B1B-42E6-9834-ED891BA881E9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953284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19D62329-7E60-4200-84E3-5B08D02B31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848355"/>
            <a:ext cx="9144000" cy="2387600"/>
          </a:xfrm>
        </p:spPr>
        <p:txBody>
          <a:bodyPr/>
          <a:lstStyle/>
          <a:p>
            <a:r>
              <a:rPr lang="cs-CZ" b="1" dirty="0">
                <a:solidFill>
                  <a:srgbClr val="FF0000"/>
                </a:solidFill>
              </a:rPr>
              <a:t>Cizokrajné suchozemské ekosystémy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xmlns="" id="{45930BC3-5460-46E8-962E-AE1DD2DEDD2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7500" lnSpcReduction="20000"/>
          </a:bodyPr>
          <a:lstStyle/>
          <a:p>
            <a:endParaRPr lang="cs-CZ" dirty="0"/>
          </a:p>
          <a:p>
            <a:endParaRPr lang="cs-CZ" dirty="0"/>
          </a:p>
          <a:p>
            <a:r>
              <a:rPr lang="cs-CZ" dirty="0"/>
              <a:t>Přečti si v učebnici kapitolu „Cizokrajné suchozemské ekosystémy“</a:t>
            </a:r>
          </a:p>
          <a:p>
            <a:r>
              <a:rPr lang="cs-CZ" dirty="0"/>
              <a:t> na straně 77  - 79.</a:t>
            </a:r>
          </a:p>
          <a:p>
            <a:r>
              <a:rPr lang="cs-CZ" dirty="0"/>
              <a:t>S pomocí učebnice urči v prezentaci bezobratlé živočichy. </a:t>
            </a:r>
            <a:endParaRPr lang="cs-CZ" dirty="0">
              <a:highlight>
                <a:srgbClr val="FFFF00"/>
              </a:highlight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15472236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9E830F3B-A7A2-49F3-8286-3C943105610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b="1" dirty="0">
                <a:solidFill>
                  <a:srgbClr val="FF0000"/>
                </a:solidFill>
              </a:rPr>
              <a:t>Savany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xmlns="" id="{0E12C40E-9156-425D-BD81-DDD5E51264F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24038479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xmlns="" id="{74A92F16-CA88-4117-B5C9-31DF2E59D6C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33856" y="0"/>
            <a:ext cx="11524287" cy="7678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773523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xmlns="" id="{07CD22EC-8872-4AC1-AAC4-CFD61D537FA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73829" y="20934"/>
            <a:ext cx="6464135" cy="6837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988435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xmlns="" id="{5A09CFC5-2569-461F-A832-62D0E041666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47240" y="537028"/>
            <a:ext cx="8417559" cy="6012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198034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xmlns="" id="{775E858B-5A53-4E12-9A43-36277AB4D65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83178" y="0"/>
            <a:ext cx="10250879" cy="6874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941873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xmlns="" id="{80E9079E-186F-41AD-9292-66034DA1D12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252373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xmlns="" id="{CDEEDDFC-F225-4D95-947D-AC3A6F60B38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8061" y="0"/>
            <a:ext cx="9183482" cy="6893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265634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xmlns="" id="{63C3DD13-DF2E-41D5-8D76-0705B913D0C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90171" y="-22312"/>
            <a:ext cx="9779943" cy="6880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205521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D593B012-AF5D-4EDB-9B4A-B68226E2650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b="1" dirty="0">
                <a:solidFill>
                  <a:srgbClr val="FF0000"/>
                </a:solidFill>
              </a:rPr>
              <a:t>Pouště a polopouště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xmlns="" id="{E800E069-7DDE-4890-A5E1-CAFBBA9C87B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2125527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xmlns="" id="{A210101B-2480-498F-AE9E-F7E48BC3052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762000" y="0"/>
            <a:ext cx="1371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260586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D391DD5A-8422-48CF-BD29-4E94DCAE5CC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b="1" dirty="0">
                <a:solidFill>
                  <a:srgbClr val="FF0000"/>
                </a:solidFill>
              </a:rPr>
              <a:t>Tropický deštný les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xmlns="" id="{2D958722-005C-40FF-8013-8432EEBC2DA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17403766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xmlns="" id="{C6CF2CDB-4371-4BD9-8C18-B17C5CE3656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28914" y="-10552"/>
            <a:ext cx="10318319" cy="6868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106977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xmlns="" id="{E4F468E9-B20F-490C-9360-401769801DE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26778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xmlns="" id="{A22AB397-4BA9-4A6B-A85A-DC7DA7EEA5F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1000"/>
            <a:ext cx="12192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93311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xmlns="" id="{E8AC1807-D6A1-4D42-832F-369CD90BA3D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9434" y="0"/>
            <a:ext cx="113731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529233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xmlns="" id="{90C6654C-B20D-45D0-9334-A06156B0D56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576292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xmlns="" id="{DADDF475-DC76-46BD-8EA6-424DC3025D3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74294" y="0"/>
            <a:ext cx="102434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10550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xmlns="" id="{9BA7EF41-165F-43BD-8428-B88AAFBF0DB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7166" y="0"/>
            <a:ext cx="933766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088673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xmlns="" id="{53428435-A9CD-49D7-BB96-79223F4E610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50325" y="0"/>
            <a:ext cx="1009135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234858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xmlns="" id="{C1F8A9D7-8C36-4326-B225-E0DF1A11F87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24644445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</TotalTime>
  <Words>36</Words>
  <Application>Microsoft Office PowerPoint</Application>
  <PresentationFormat>Vlastní</PresentationFormat>
  <Paragraphs>9</Paragraphs>
  <Slides>21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21</vt:i4>
      </vt:variant>
    </vt:vector>
  </HeadingPairs>
  <TitlesOfParts>
    <vt:vector size="22" baseType="lpstr">
      <vt:lpstr>Motiv Office</vt:lpstr>
      <vt:lpstr>Cizokrajné suchozemské ekosystémy</vt:lpstr>
      <vt:lpstr>Tropický deštný les</vt:lpstr>
      <vt:lpstr>Snímek 3</vt:lpstr>
      <vt:lpstr>Snímek 4</vt:lpstr>
      <vt:lpstr>Snímek 5</vt:lpstr>
      <vt:lpstr>Snímek 6</vt:lpstr>
      <vt:lpstr>Snímek 7</vt:lpstr>
      <vt:lpstr>Snímek 8</vt:lpstr>
      <vt:lpstr>Snímek 9</vt:lpstr>
      <vt:lpstr>Savany</vt:lpstr>
      <vt:lpstr>Snímek 11</vt:lpstr>
      <vt:lpstr>Snímek 12</vt:lpstr>
      <vt:lpstr>Snímek 13</vt:lpstr>
      <vt:lpstr>Snímek 14</vt:lpstr>
      <vt:lpstr>Snímek 15</vt:lpstr>
      <vt:lpstr>Snímek 16</vt:lpstr>
      <vt:lpstr>Snímek 17</vt:lpstr>
      <vt:lpstr>Pouště a polopouště</vt:lpstr>
      <vt:lpstr>Snímek 19</vt:lpstr>
      <vt:lpstr>Snímek 20</vt:lpstr>
      <vt:lpstr>Snímek 21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Cizokrajné suchozemské ekosystémy</dc:title>
  <dc:creator>Kučerovi</dc:creator>
  <cp:lastModifiedBy>škola</cp:lastModifiedBy>
  <cp:revision>11</cp:revision>
  <dcterms:created xsi:type="dcterms:W3CDTF">2018-06-11T14:51:27Z</dcterms:created>
  <dcterms:modified xsi:type="dcterms:W3CDTF">2020-06-15T11:47:04Z</dcterms:modified>
</cp:coreProperties>
</file>