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68" r:id="rId13"/>
    <p:sldId id="270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1B0F893-3B3E-430B-84A1-2B35940CF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CB1EB1D-D37E-4A15-AB9B-FC4A10B4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CAABE91-12B8-4241-8088-6250D7404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75BB-77F1-4922-9D55-D5F016020915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B5D9352-A9C9-4311-B782-CFBF8B39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6DEAEA6-8B70-41AD-A056-2531E88E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F1BA-C2E2-4F97-B9F9-B847E6C93D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1977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396F658-6016-47F6-B3F9-F5F38974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077871DD-5418-4380-AD6B-DFE1A22F3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01F4C1A-2772-4E60-863D-093209619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75BB-77F1-4922-9D55-D5F016020915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AF02398-DF5B-474B-B40D-6E8A82FC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38DC45F-067C-42E3-995B-3275AD4B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F1BA-C2E2-4F97-B9F9-B847E6C93D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004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858644AC-0987-4A0A-BD1D-9A562FB031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AD5F8E35-2831-4825-BB91-74D7ED166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DD29883-E3B7-4659-8E80-630B8C3AA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75BB-77F1-4922-9D55-D5F016020915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262711B-E679-416B-B27D-4A9075618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220DFAF-92CA-4EA6-8F3C-4086DFE0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F1BA-C2E2-4F97-B9F9-B847E6C93D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4828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B2E7D8-3CD7-4FEF-8C14-A66CB5E62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8AE621D-2959-466B-98A3-B7A85EB9F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6084F75-3F0A-4813-B840-BC4BF9FF8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75BB-77F1-4922-9D55-D5F016020915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EF44359-ED28-46BA-9630-5432FFCF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B64202F-E7DE-431A-9EFB-009B60FA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F1BA-C2E2-4F97-B9F9-B847E6C93D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3561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336CBF7-4833-4A00-BDFB-85F1EB03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4A9126D5-80E9-4E81-871E-72D4C05F1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71F6AED-FC12-4096-AB51-6BA39678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75BB-77F1-4922-9D55-D5F016020915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C755B91-057F-4D5E-9E3A-2B944628C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09D6C08-AA13-435A-B028-29FA7DEB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F1BA-C2E2-4F97-B9F9-B847E6C93D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323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C5CB77C-3C2E-4CDC-8797-A3FA6C58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F39454F-31D0-4A68-A51D-931296B5F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AE752D76-A945-4828-94FC-90E6EBBB3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5C0EC992-EFAB-44A8-BCC2-504B991F5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75BB-77F1-4922-9D55-D5F016020915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C883D3C-486C-4735-99C3-EA551A87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78A1BD2-FEED-4CE0-9BFD-1CE3722F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F1BA-C2E2-4F97-B9F9-B847E6C93D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2139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CDF054-FC4D-4B79-9ECA-FCDCDF6CB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1DAC42B3-C8FA-4A7C-91D9-34503B42D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04E278F1-7ACD-4AFD-A27D-90F0096F4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0E84CD80-F924-4010-B3D5-C88D0ACB5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D8E65AD6-F61D-4DB9-89FB-514F55AF49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568339F3-A977-4949-88D5-CE94232AD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75BB-77F1-4922-9D55-D5F016020915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7E73FEC3-FF97-4ADA-967F-02661CD4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535A2690-CA30-4B12-8FFA-B2A237F7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F1BA-C2E2-4F97-B9F9-B847E6C93D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8883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E191095-FA18-4106-B81C-B2E09C6D6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49F4E3E2-F5EE-4391-8DFB-83FBEEAE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75BB-77F1-4922-9D55-D5F016020915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C8340DC8-EE92-4F8A-BDC5-C47034F52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BE75FF-4936-4F4A-907E-59B3737BB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F1BA-C2E2-4F97-B9F9-B847E6C93D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449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3C292B93-192C-4BC2-9669-E7430A01B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75BB-77F1-4922-9D55-D5F016020915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765112BF-F993-4FB5-B7C0-FB6F2210B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0B45F94A-AFC9-48A1-8C2A-DBF8C760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F1BA-C2E2-4F97-B9F9-B847E6C93D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7605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67296C1-18E7-47EA-833D-D781E4AC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CF2FEEF-83DA-4C7D-BF8B-0EAFA0AA4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92E6A3BB-E0A5-4970-8838-0EC3FD2D4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2603202-D5C1-4A08-97EC-562A36DB1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75BB-77F1-4922-9D55-D5F016020915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32C05CC-1D25-4119-964F-C40969DA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4CAA21D-B939-43CD-87C7-686B9EAC6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F1BA-C2E2-4F97-B9F9-B847E6C93D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8303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B80ED25-F27D-4403-98A0-8A88272D0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28431C31-10E4-4951-B413-DFC54CEBA4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0730FF9E-4BE2-4594-94A3-2F48E5130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3797F84F-29D6-45A8-A879-94DA06E0B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75BB-77F1-4922-9D55-D5F016020915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F66CBD4-1172-4988-B7FE-EBEAEF257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EAA6A91-5DD0-4A39-9F5C-F41E7FFE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F1BA-C2E2-4F97-B9F9-B847E6C93D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2776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A43E70A6-38A2-41FE-ABC8-FADCDB7ED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CBBD0489-2C8B-4649-8C5D-B5F7216BB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19FD0BF-7683-4557-B74E-2433C5DEE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675BB-77F1-4922-9D55-D5F016020915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845423E-B43A-48CB-9D37-B0666DFED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43B247E-860D-483B-A9ED-A38E84C6E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BF1BA-C2E2-4F97-B9F9-B847E6C93D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3777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D27DFD-6C1F-4FC2-8706-669BC7CC74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Severní Asie - Sibiř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9C561F43-AC2C-4FD0-A2D7-F039FDF1FD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Přečti si v učebnici kapitolu Severní Asie – Sibiř na str. 40 – 41.</a:t>
            </a:r>
          </a:p>
          <a:p>
            <a:r>
              <a:rPr lang="cs-CZ" dirty="0"/>
              <a:t>Udělej si zápis do sešitu podle prezentace.</a:t>
            </a:r>
          </a:p>
          <a:p>
            <a:r>
              <a:rPr lang="cs-CZ" dirty="0"/>
              <a:t>Ať ti to jde dobře od </a:t>
            </a:r>
            <a:r>
              <a:rPr lang="cs-CZ" dirty="0" err="1"/>
              <a:t>ruky:D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77211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F87FBBB6-E70D-439A-951F-CC2EB7BC6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71" y="0"/>
            <a:ext cx="9832258" cy="6858000"/>
          </a:xfrm>
          <a:prstGeom prst="rect">
            <a:avLst/>
          </a:prstGeom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xmlns="" id="{62616339-E186-4565-914A-2D72AF17C47B}"/>
              </a:ext>
            </a:extLst>
          </p:cNvPr>
          <p:cNvCxnSpPr>
            <a:cxnSpLocks/>
          </p:cNvCxnSpPr>
          <p:nvPr/>
        </p:nvCxnSpPr>
        <p:spPr>
          <a:xfrm flipH="1" flipV="1">
            <a:off x="5846618" y="4128655"/>
            <a:ext cx="1773382" cy="14408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4AC4AD7F-358E-456E-8910-69871299C941}"/>
              </a:ext>
            </a:extLst>
          </p:cNvPr>
          <p:cNvSpPr txBox="1"/>
          <p:nvPr/>
        </p:nvSpPr>
        <p:spPr>
          <a:xfrm>
            <a:off x="5645260" y="5628988"/>
            <a:ext cx="4239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Transsibiřská magistrála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xmlns="" id="{FFB263CA-CDDD-483A-ACAE-C2E10A1F2306}"/>
              </a:ext>
            </a:extLst>
          </p:cNvPr>
          <p:cNvCxnSpPr>
            <a:cxnSpLocks/>
          </p:cNvCxnSpPr>
          <p:nvPr/>
        </p:nvCxnSpPr>
        <p:spPr>
          <a:xfrm>
            <a:off x="8499266" y="1025236"/>
            <a:ext cx="0" cy="175952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DE6869C1-01A4-4FE0-AC1D-BD38C281D5F4}"/>
              </a:ext>
            </a:extLst>
          </p:cNvPr>
          <p:cNvSpPr txBox="1"/>
          <p:nvPr/>
        </p:nvSpPr>
        <p:spPr>
          <a:xfrm>
            <a:off x="5926826" y="436999"/>
            <a:ext cx="5232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Bajkalsko-amurská magistrála</a:t>
            </a:r>
          </a:p>
        </p:txBody>
      </p:sp>
    </p:spTree>
    <p:extLst>
      <p:ext uri="{BB962C8B-B14F-4D97-AF65-F5344CB8AC3E}">
        <p14:creationId xmlns:p14="http://schemas.microsoft.com/office/powerpoint/2010/main" xmlns="" val="158101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kljuÄevskaja">
            <a:extLst>
              <a:ext uri="{FF2B5EF4-FFF2-40B4-BE49-F238E27FC236}">
                <a16:creationId xmlns:a16="http://schemas.microsoft.com/office/drawing/2014/main" xmlns="" id="{702EFD06-C967-4C66-8C02-1517A60CF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171" y="0"/>
            <a:ext cx="1027965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CFF08CB0-1D2D-495B-82C2-85D25533783A}"/>
              </a:ext>
            </a:extLst>
          </p:cNvPr>
          <p:cNvSpPr txBox="1"/>
          <p:nvPr/>
        </p:nvSpPr>
        <p:spPr>
          <a:xfrm>
            <a:off x="1083600" y="140677"/>
            <a:ext cx="10024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highlight>
                  <a:srgbClr val="FFFF00"/>
                </a:highlight>
              </a:rPr>
              <a:t>Sopka </a:t>
            </a:r>
            <a:r>
              <a:rPr lang="cs-CZ" sz="4000" dirty="0" err="1">
                <a:highlight>
                  <a:srgbClr val="FFFF00"/>
                </a:highlight>
              </a:rPr>
              <a:t>Ključevskaja</a:t>
            </a:r>
            <a:r>
              <a:rPr lang="cs-CZ" sz="4000" dirty="0">
                <a:highlight>
                  <a:srgbClr val="FFFF00"/>
                </a:highlight>
              </a:rPr>
              <a:t> na Kamčatském poloostrově</a:t>
            </a:r>
          </a:p>
        </p:txBody>
      </p:sp>
    </p:spTree>
    <p:extLst>
      <p:ext uri="{BB962C8B-B14F-4D97-AF65-F5344CB8AC3E}">
        <p14:creationId xmlns:p14="http://schemas.microsoft.com/office/powerpoint/2010/main" xmlns="" val="3343764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70640C0D-3534-40D1-9489-E84B1E9E9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56" y="0"/>
            <a:ext cx="11598088" cy="685800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A732C42D-AA79-478C-8836-9FBED0D7CDF9}"/>
              </a:ext>
            </a:extLst>
          </p:cNvPr>
          <p:cNvSpPr/>
          <p:nvPr/>
        </p:nvSpPr>
        <p:spPr>
          <a:xfrm>
            <a:off x="5129645" y="107238"/>
            <a:ext cx="19327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>
                <a:highlight>
                  <a:srgbClr val="FFFF00"/>
                </a:highlight>
              </a:rPr>
              <a:t>ropovod</a:t>
            </a:r>
          </a:p>
        </p:txBody>
      </p:sp>
    </p:spTree>
    <p:extLst>
      <p:ext uri="{BB962C8B-B14F-4D97-AF65-F5344CB8AC3E}">
        <p14:creationId xmlns:p14="http://schemas.microsoft.com/office/powerpoint/2010/main" xmlns="" val="2325935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DD8FBF83-189B-46A5-AEB3-D188D1103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B86D36A1-0B42-45B0-9B20-A4DA8AA76D64}"/>
              </a:ext>
            </a:extLst>
          </p:cNvPr>
          <p:cNvSpPr txBox="1"/>
          <p:nvPr/>
        </p:nvSpPr>
        <p:spPr>
          <a:xfrm>
            <a:off x="5108229" y="351692"/>
            <a:ext cx="1975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highlight>
                  <a:srgbClr val="FFFF00"/>
                </a:highlight>
              </a:rPr>
              <a:t>ropovod</a:t>
            </a:r>
          </a:p>
        </p:txBody>
      </p:sp>
    </p:spTree>
    <p:extLst>
      <p:ext uri="{BB962C8B-B14F-4D97-AF65-F5344CB8AC3E}">
        <p14:creationId xmlns:p14="http://schemas.microsoft.com/office/powerpoint/2010/main" xmlns="" val="1400585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3339EC26-CEA7-4946-9754-4E7FEC925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0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605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55A6FF4-4695-42C0-B405-5CFDA73E6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7309"/>
            <a:ext cx="10515600" cy="553965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3800" dirty="0"/>
              <a:t>Zápis do sešitu:</a:t>
            </a:r>
          </a:p>
          <a:p>
            <a:pPr marL="0" indent="0" algn="ctr">
              <a:buNone/>
            </a:pPr>
            <a:r>
              <a:rPr lang="cs-CZ" sz="4100" b="1" dirty="0">
                <a:solidFill>
                  <a:srgbClr val="FF0000"/>
                </a:solidFill>
              </a:rPr>
              <a:t>Severní Asie - Sibiř</a:t>
            </a:r>
          </a:p>
          <a:p>
            <a:pPr marL="0" indent="0">
              <a:buNone/>
            </a:pPr>
            <a:endParaRPr lang="cs-CZ" sz="41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cs-CZ" sz="4100" b="1" dirty="0">
                <a:highlight>
                  <a:srgbClr val="FFFF00"/>
                </a:highlight>
              </a:rPr>
              <a:t>Poloha:</a:t>
            </a:r>
            <a:r>
              <a:rPr lang="cs-CZ" sz="4100" dirty="0"/>
              <a:t> asijská část Ruska, východně od </a:t>
            </a:r>
            <a:r>
              <a:rPr lang="cs-CZ" sz="4100" b="1" dirty="0">
                <a:solidFill>
                  <a:srgbClr val="FF0000"/>
                </a:solidFill>
              </a:rPr>
              <a:t>pohoří Ural </a:t>
            </a:r>
            <a:r>
              <a:rPr lang="cs-CZ" sz="4100" dirty="0"/>
              <a:t>(Sibiř)</a:t>
            </a:r>
          </a:p>
          <a:p>
            <a:pPr marL="0" indent="0">
              <a:buNone/>
            </a:pPr>
            <a:endParaRPr lang="cs-CZ" sz="4100" dirty="0"/>
          </a:p>
          <a:p>
            <a:pPr marL="0" indent="0">
              <a:buNone/>
            </a:pPr>
            <a:r>
              <a:rPr lang="cs-CZ" sz="4100" b="1" dirty="0">
                <a:highlight>
                  <a:srgbClr val="FFFF00"/>
                </a:highlight>
              </a:rPr>
              <a:t>Původní obyvatelstvo:</a:t>
            </a:r>
            <a:r>
              <a:rPr lang="cs-CZ" sz="4100" b="1" dirty="0"/>
              <a:t> </a:t>
            </a:r>
            <a:r>
              <a:rPr lang="cs-CZ" sz="4100" dirty="0"/>
              <a:t>původní obyvatelé jsou podobní severoamerickým Inuitům (Eskymákům), dnes hlavně Rusové.</a:t>
            </a:r>
          </a:p>
          <a:p>
            <a:pPr marL="0" indent="0">
              <a:buNone/>
            </a:pPr>
            <a:endParaRPr lang="cs-CZ" sz="4100" dirty="0"/>
          </a:p>
          <a:p>
            <a:pPr marL="0" indent="0">
              <a:buNone/>
            </a:pPr>
            <a:r>
              <a:rPr lang="cs-CZ" sz="4100" b="1" dirty="0">
                <a:highlight>
                  <a:srgbClr val="FFFF00"/>
                </a:highlight>
              </a:rPr>
              <a:t>Vegetace:</a:t>
            </a:r>
            <a:r>
              <a:rPr lang="cs-CZ" sz="4100" b="1" dirty="0"/>
              <a:t> </a:t>
            </a:r>
            <a:r>
              <a:rPr lang="cs-CZ" sz="4100" dirty="0"/>
              <a:t>tundra, tajga, </a:t>
            </a:r>
            <a:r>
              <a:rPr lang="cs-CZ" sz="4100" b="1" dirty="0">
                <a:solidFill>
                  <a:srgbClr val="FF0000"/>
                </a:solidFill>
              </a:rPr>
              <a:t>permafrost</a:t>
            </a:r>
            <a:r>
              <a:rPr lang="cs-CZ" sz="4100" dirty="0"/>
              <a:t> (trvale zmrzlá půda)</a:t>
            </a:r>
          </a:p>
          <a:p>
            <a:pPr marL="0" indent="0">
              <a:buNone/>
            </a:pPr>
            <a:endParaRPr lang="cs-CZ" sz="4100" dirty="0"/>
          </a:p>
          <a:p>
            <a:pPr marL="0" indent="0">
              <a:buNone/>
            </a:pPr>
            <a:r>
              <a:rPr lang="cs-CZ" sz="4100" b="1" dirty="0">
                <a:highlight>
                  <a:srgbClr val="FFFF00"/>
                </a:highlight>
              </a:rPr>
              <a:t>Povrch:</a:t>
            </a:r>
            <a:r>
              <a:rPr lang="cs-CZ" sz="4100" dirty="0"/>
              <a:t> Západosibiřská rovina, Středosibiřská vysočina, </a:t>
            </a:r>
          </a:p>
          <a:p>
            <a:pPr marL="0" indent="0">
              <a:buNone/>
            </a:pPr>
            <a:r>
              <a:rPr lang="cs-CZ" sz="4100" dirty="0" err="1"/>
              <a:t>Verchojanské</a:t>
            </a:r>
            <a:r>
              <a:rPr lang="cs-CZ" sz="4100" dirty="0"/>
              <a:t> pohoří</a:t>
            </a:r>
          </a:p>
          <a:p>
            <a:pPr marL="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285795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55A6FF4-4695-42C0-B405-5CFDA73E6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7309"/>
            <a:ext cx="10515600" cy="5539654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>
                <a:highlight>
                  <a:srgbClr val="FFFF00"/>
                </a:highlight>
              </a:rPr>
              <a:t>Vodstvo:</a:t>
            </a:r>
            <a:r>
              <a:rPr lang="cs-CZ" sz="3200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Bajkal</a:t>
            </a:r>
            <a:r>
              <a:rPr lang="cs-CZ" sz="3200" dirty="0"/>
              <a:t> (nejhlubší jezero světa), řeky </a:t>
            </a:r>
            <a:r>
              <a:rPr lang="cs-CZ" sz="3200" b="1" dirty="0">
                <a:solidFill>
                  <a:srgbClr val="FF0000"/>
                </a:solidFill>
              </a:rPr>
              <a:t>Ob, Lena, Jenisej</a:t>
            </a:r>
          </a:p>
          <a:p>
            <a:pPr marL="0" indent="0">
              <a:buNone/>
            </a:pPr>
            <a:endParaRPr lang="cs-CZ" sz="32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cs-CZ" sz="3200" b="1" dirty="0">
                <a:highlight>
                  <a:srgbClr val="FFFF00"/>
                </a:highlight>
              </a:rPr>
              <a:t>Nerostné suroviny:</a:t>
            </a:r>
            <a:r>
              <a:rPr lang="cs-CZ" sz="3200" b="1" dirty="0"/>
              <a:t> </a:t>
            </a:r>
            <a:r>
              <a:rPr lang="cs-CZ" sz="3200" dirty="0"/>
              <a:t>stříbro, diamanty, platina, ropa, uhlí, </a:t>
            </a:r>
          </a:p>
          <a:p>
            <a:pPr marL="0" indent="0">
              <a:buNone/>
            </a:pPr>
            <a:r>
              <a:rPr lang="cs-CZ" sz="3200" dirty="0"/>
              <a:t>zemní plyn</a:t>
            </a:r>
          </a:p>
          <a:p>
            <a:pPr marL="0" indent="0">
              <a:buNone/>
            </a:pPr>
            <a:endParaRPr lang="cs-CZ" sz="32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cs-CZ" sz="3200" b="1" dirty="0">
                <a:highlight>
                  <a:srgbClr val="FFFF00"/>
                </a:highlight>
              </a:rPr>
              <a:t>Zemědělství:</a:t>
            </a:r>
            <a:r>
              <a:rPr lang="cs-CZ" sz="3200" dirty="0"/>
              <a:t> rybolov, pastevectví sobů, těžba dřeva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b="1" dirty="0">
                <a:highlight>
                  <a:srgbClr val="FFFF00"/>
                </a:highlight>
              </a:rPr>
              <a:t>Města:</a:t>
            </a:r>
            <a:r>
              <a:rPr lang="cs-CZ" sz="3200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Novosibirsk, Omsk, Irkutsk, Vladivostok</a:t>
            </a:r>
          </a:p>
          <a:p>
            <a:pPr marL="0" indent="0" algn="ctr">
              <a:buNone/>
            </a:pPr>
            <a:r>
              <a:rPr lang="cs-CZ" sz="3200" dirty="0"/>
              <a:t>Konec </a:t>
            </a:r>
            <a:r>
              <a:rPr lang="cs-CZ" sz="3200" dirty="0" err="1"/>
              <a:t>zápisu:D</a:t>
            </a: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8369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065450E9-E950-4088-A2D9-AE1117FE4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25" y="0"/>
            <a:ext cx="10201603" cy="686908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A373D26F-0E68-4084-8FFF-95FEF7478762}"/>
              </a:ext>
            </a:extLst>
          </p:cNvPr>
          <p:cNvSpPr txBox="1"/>
          <p:nvPr/>
        </p:nvSpPr>
        <p:spPr>
          <a:xfrm>
            <a:off x="4505102" y="281353"/>
            <a:ext cx="3198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/>
              <a:t>pastevec sobů</a:t>
            </a:r>
          </a:p>
        </p:txBody>
      </p:sp>
    </p:spTree>
    <p:extLst>
      <p:ext uri="{BB962C8B-B14F-4D97-AF65-F5344CB8AC3E}">
        <p14:creationId xmlns:p14="http://schemas.microsoft.com/office/powerpoint/2010/main" xmlns="" val="936194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62766F86-4E55-4CD1-9323-F330EEFD3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87" y="0"/>
            <a:ext cx="12212373" cy="685799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C86921D4-0AFF-4A50-9194-BF8CD0C51B08}"/>
              </a:ext>
            </a:extLst>
          </p:cNvPr>
          <p:cNvSpPr txBox="1"/>
          <p:nvPr/>
        </p:nvSpPr>
        <p:spPr>
          <a:xfrm>
            <a:off x="3368714" y="182880"/>
            <a:ext cx="5454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highlight>
                  <a:srgbClr val="FFFF00"/>
                </a:highlight>
              </a:rPr>
              <a:t>Původní obyvatelé Sibiře</a:t>
            </a:r>
          </a:p>
        </p:txBody>
      </p:sp>
    </p:spTree>
    <p:extLst>
      <p:ext uri="{BB962C8B-B14F-4D97-AF65-F5344CB8AC3E}">
        <p14:creationId xmlns:p14="http://schemas.microsoft.com/office/powerpoint/2010/main" xmlns="" val="172057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11A98D06-12FD-4DB5-A033-A462F8264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829" y="-59436"/>
            <a:ext cx="9411477" cy="6917435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8B1473DA-0D4F-4581-820F-7E8BE535B98E}"/>
              </a:ext>
            </a:extLst>
          </p:cNvPr>
          <p:cNvSpPr/>
          <p:nvPr/>
        </p:nvSpPr>
        <p:spPr>
          <a:xfrm>
            <a:off x="3328282" y="0"/>
            <a:ext cx="54545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>
                <a:highlight>
                  <a:srgbClr val="FFFF00"/>
                </a:highlight>
              </a:rPr>
              <a:t>Původní obyvatelé Sibiře</a:t>
            </a:r>
          </a:p>
        </p:txBody>
      </p:sp>
    </p:spTree>
    <p:extLst>
      <p:ext uri="{BB962C8B-B14F-4D97-AF65-F5344CB8AC3E}">
        <p14:creationId xmlns:p14="http://schemas.microsoft.com/office/powerpoint/2010/main" xmlns="" val="52824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CC53407A-0792-4495-AEE0-989801806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312" y="580571"/>
            <a:ext cx="12222312" cy="568276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24E53780-9CB1-487B-9097-672DFED3E5A8}"/>
              </a:ext>
            </a:extLst>
          </p:cNvPr>
          <p:cNvSpPr/>
          <p:nvPr/>
        </p:nvSpPr>
        <p:spPr>
          <a:xfrm>
            <a:off x="3368715" y="0"/>
            <a:ext cx="54545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>
                <a:highlight>
                  <a:srgbClr val="FFFF00"/>
                </a:highlight>
              </a:rPr>
              <a:t>Původní obyvatelé Sibiře</a:t>
            </a:r>
          </a:p>
        </p:txBody>
      </p:sp>
    </p:spTree>
    <p:extLst>
      <p:ext uri="{BB962C8B-B14F-4D97-AF65-F5344CB8AC3E}">
        <p14:creationId xmlns:p14="http://schemas.microsoft.com/office/powerpoint/2010/main" xmlns="" val="1561910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B8ECD291-ADBD-4CCE-8081-1BD74DE94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58" y="0"/>
            <a:ext cx="10322484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34A3B9EA-AFBA-4EC2-952A-526145755343}"/>
              </a:ext>
            </a:extLst>
          </p:cNvPr>
          <p:cNvSpPr txBox="1"/>
          <p:nvPr/>
        </p:nvSpPr>
        <p:spPr>
          <a:xfrm>
            <a:off x="2846363" y="379827"/>
            <a:ext cx="6499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highlight>
                  <a:srgbClr val="FFFF00"/>
                </a:highlight>
              </a:rPr>
              <a:t>Největší diamantový důl světa</a:t>
            </a:r>
          </a:p>
        </p:txBody>
      </p:sp>
    </p:spTree>
    <p:extLst>
      <p:ext uri="{BB962C8B-B14F-4D97-AF65-F5344CB8AC3E}">
        <p14:creationId xmlns:p14="http://schemas.microsoft.com/office/powerpoint/2010/main" xmlns="" val="219967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7AE6A7C4-10A2-4547-BEB9-B2F4F9B37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528637"/>
            <a:ext cx="876300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45291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169</Words>
  <Application>Microsoft Office PowerPoint</Application>
  <PresentationFormat>Vlastní</PresentationFormat>
  <Paragraphs>34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Office</vt:lpstr>
      <vt:lpstr>Severní Asie - Sibiř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Severní Asie - Sibiř</dc:title>
  <dc:creator>Pavla Kucerová</dc:creator>
  <cp:lastModifiedBy>uzivatel</cp:lastModifiedBy>
  <cp:revision>12</cp:revision>
  <dcterms:created xsi:type="dcterms:W3CDTF">2018-04-18T05:23:47Z</dcterms:created>
  <dcterms:modified xsi:type="dcterms:W3CDTF">2020-05-24T17:22:24Z</dcterms:modified>
</cp:coreProperties>
</file>