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943F089-34EE-44E7-BB11-01743D910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02DBAFBD-82C0-4582-B1E1-32B150F74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1C7497F-4549-49E8-9359-8BA0829D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CE042732-5FB5-4205-A0AE-31562AB7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6D57575-9344-4064-B983-26CBC0E0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6423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834561E-5806-42F1-940E-90A8B9AF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8926A804-AF3A-4B17-89C3-9673E4255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E5C9851-0DAF-4CF5-8CD3-F233DA06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6CE49A9-CE50-4EC5-8F6C-EBB7A789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1AE9EF8-03C9-4142-9562-D5C900E1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9102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3572A4B4-7B61-4FA3-B8CC-D3C86967A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824C0C6C-B58A-42A6-B584-3B8B35B22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FD13ED94-D1F9-4866-913A-990780FB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7C47DFF-B726-4898-BBCB-47FB9D32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76A3B1F-7C26-47D2-80FD-A4A2145F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6607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94729C1-A30C-43A9-BF6C-0AF26CB1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DE4B0A4-5468-4563-BAD2-C0D04CA8C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E4E414B-1400-494C-96F8-1C5E326B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7E69E9D-0453-4ADB-856B-FB98D8FF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62852320-9825-42D4-AEDC-2C6452D8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5461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84CE75C-1087-4818-A152-46497B0E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05D06075-FF45-4A4D-9E66-4C628B393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F82105D-DB92-447A-8AD3-D46A6326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DAA0424-B3EE-4595-B348-ACF95B2C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BF709390-6437-40DF-A1C6-59385998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4838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0C52635-6EA2-4C69-8333-AC7B8C06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7F86637-3040-473F-A2DD-FAC594F8C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D6A26AA0-C6B2-47C2-9ABC-40EB2CC8D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19E64B30-4607-487F-915F-7C2BF815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1499D729-CDF7-439F-BA02-57009F50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E99519B3-94C6-4A55-86D6-E7857741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5900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B1854BC-7EDE-4E7F-9447-5F6D6E7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862C0562-858B-4B29-A90D-3DF3023E3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DFA34B02-2ED9-4165-A528-3A5E319E0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8A801113-5A29-45E9-8D7C-424F95A6D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01201329-6DB9-473D-80D5-B4BBA50EB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497953DE-6DF5-458F-A16F-5CB12540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E3048238-B5FC-4D91-93B0-24782D1F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D3610A86-4B23-47B7-98DD-CA154BE3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1899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49FFB62-5B46-46D7-A0E6-B756C3DE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2D34FBC8-3BEF-4803-8C65-C3CA2530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542040F4-27CB-4B9F-A88C-7771A6B8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237BC10E-B543-4D72-A479-C6A29B84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5213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354D31F3-2C89-4D2B-8464-52D929F7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83546D73-B4AC-4F0F-AF8B-9F46B2A0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D1EF29AC-E2BD-4DD1-BD81-69F851CC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6174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9771926-C449-4BC6-AB35-8CBFBC08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86AC680-6F24-40FB-BF0C-A6AF3F42D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57C61B6E-7B47-49AF-8AC7-CA851237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17B34F55-B2D1-46B5-B6A2-9C59F380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84656DE-3BE9-421D-94EA-0F628BA6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DB1367D9-5E68-477D-A57E-FAFC1BEB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2852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3F3AF05-2D4A-48BE-88F4-A3246A62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1D93E54F-A63A-4AF5-B26F-FF79F2E3F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9D7F7ACD-AA36-4532-BB9D-2CEB3CE1F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533E4726-2BA9-4781-AFBE-2FA4738D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ECD08A25-5DFC-41B8-B4C7-87B7A39C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5F5A44E3-6954-47BB-96B2-1DD4DF75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9491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D0C2AF1D-B07D-45D9-94E2-2C0B658E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5AA952C1-F006-450B-AC85-4967844A8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AE125F6-81B1-475F-9964-51050F6AF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754AB-76FF-47F2-8B10-CB2549F3B1D5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46872BA-C31F-4715-8218-A8CC67A7B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6EF28146-E3E6-4260-918D-F83D90ACC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3807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1737CD-542E-4587-8A1B-0B9F05065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Pole, sady a zahrady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DAA32F7F-9A63-4E93-9602-D8F07BD30E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Přečti si v učebnici kapitolu „Pole, sady a zahrady“ na straně 48 - 49.</a:t>
            </a:r>
          </a:p>
          <a:p>
            <a:r>
              <a:rPr lang="cs-CZ" dirty="0"/>
              <a:t>S pomocí učebnice urči v prezentaci bezobratlé živočichy. </a:t>
            </a:r>
            <a:endParaRPr lang="cs-CZ" dirty="0">
              <a:highlight>
                <a:srgbClr val="FFFF00"/>
              </a:highligh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0775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1DF56827-4482-4338-B93D-64BDEB2282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00025"/>
            <a:ext cx="9753600" cy="6457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172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9AB7AC86-306E-4EC9-B32F-7721D05AEF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914" y="0"/>
            <a:ext cx="915417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068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9D57BE9E-05A4-4136-84FA-2E0DE283FC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4898" y="1262743"/>
            <a:ext cx="4917102" cy="433251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CB74BBB1-43CE-47D2-839A-C2790020A9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2743"/>
            <a:ext cx="6702134" cy="4332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838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FB9C7FA6-ED56-4B57-A6B4-797A8E81AE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085" y="0"/>
            <a:ext cx="1027583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20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5C8BFE54-A2A5-4730-A29F-11AFD86648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" y="0"/>
            <a:ext cx="1170432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254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C23C8588-B65D-41EA-BBD6-AA9D76785A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8958" y="0"/>
            <a:ext cx="1278992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576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56C0EDA9-6AF9-4E1A-BBB4-0FF6B185CC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0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887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B0785D32-9ED8-4B03-BCD4-2BFFE7EBB1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340" y="0"/>
            <a:ext cx="1018731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13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A7F82E97-1994-4EE6-87D7-16A3BF2C0B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241" y="0"/>
            <a:ext cx="1035951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37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955AA327-B559-440C-A329-B0686483B2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914" y="-13911"/>
            <a:ext cx="10313295" cy="68719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24169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</Words>
  <Application>Microsoft Office PowerPoint</Application>
  <PresentationFormat>Vlastní</PresentationFormat>
  <Paragraphs>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Office</vt:lpstr>
      <vt:lpstr>Pole, sady a zahrady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Pole, sady a zahrady</dc:title>
  <dc:creator>Pavla Kucerová</dc:creator>
  <cp:lastModifiedBy>Uživatel systému Windows</cp:lastModifiedBy>
  <cp:revision>6</cp:revision>
  <dcterms:created xsi:type="dcterms:W3CDTF">2018-05-15T05:47:24Z</dcterms:created>
  <dcterms:modified xsi:type="dcterms:W3CDTF">2020-05-04T09:26:30Z</dcterms:modified>
</cp:coreProperties>
</file>