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6" r:id="rId8"/>
    <p:sldId id="270" r:id="rId9"/>
    <p:sldId id="271" r:id="rId10"/>
    <p:sldId id="273" r:id="rId11"/>
    <p:sldId id="274" r:id="rId12"/>
    <p:sldId id="275" r:id="rId13"/>
    <p:sldId id="276" r:id="rId14"/>
    <p:sldId id="277" r:id="rId15"/>
    <p:sldId id="279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9" r:id="rId24"/>
    <p:sldId id="291" r:id="rId25"/>
    <p:sldId id="292" r:id="rId26"/>
    <p:sldId id="294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-102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FE029AE-BF51-4CB5-AAD4-D69E5E70F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BF54F68A-0F2A-4AF4-AB60-A4091FCF3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47EF367-427B-4D10-A2E6-4123CFB9E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7687-D7EF-40B0-BBD0-F6965FD22E19}" type="datetimeFigureOut">
              <a:rPr lang="cs-CZ" smtClean="0"/>
              <a:pPr/>
              <a:t>23.5.2020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072A7CA-897C-4388-9D86-A94358D55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BF36643-8DBF-4315-9145-8A38313BF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AC7D-2F2D-451B-B156-D78A6C6C8B8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89487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23616C6-800B-42E8-A730-F17027F6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BDCFCBC4-32AE-4B67-84E7-D39033525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BE7B354-BFBA-4403-8007-10317352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7687-D7EF-40B0-BBD0-F6965FD22E19}" type="datetimeFigureOut">
              <a:rPr lang="cs-CZ" smtClean="0"/>
              <a:pPr/>
              <a:t>23.5.2020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DA6CFEF-E8B9-4A02-BF3C-736780790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BC0DAE2-B1E7-4EE0-A33B-5B92BD40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AC7D-2F2D-451B-B156-D78A6C6C8B8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4495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44AE81A6-65B2-49CE-8322-AA1E963E01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70B20030-4C5D-4B02-BBF7-98E6B696C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542FDBA7-78F4-48D1-83F2-C338F1EF5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7687-D7EF-40B0-BBD0-F6965FD22E19}" type="datetimeFigureOut">
              <a:rPr lang="cs-CZ" smtClean="0"/>
              <a:pPr/>
              <a:t>23.5.2020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8AAF8789-D3E3-430A-860C-28826FBF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B69201F-E339-4547-80E7-E8882E00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AC7D-2F2D-451B-B156-D78A6C6C8B8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5030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D06C9F2-B7DE-4AB3-BDBE-2306AAEB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3C68EE1-A395-4FCC-917E-6954972BA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A174C2F0-B673-4434-9665-181D3815F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7687-D7EF-40B0-BBD0-F6965FD22E19}" type="datetimeFigureOut">
              <a:rPr lang="cs-CZ" smtClean="0"/>
              <a:pPr/>
              <a:t>23.5.2020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B90BA8D-8964-41B9-ACAE-881B77C6A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E8246E18-33B9-4865-9FCF-C357D1A82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AC7D-2F2D-451B-B156-D78A6C6C8B8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5862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D9D4B52-32AF-419A-B4B3-1C958650B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FA31AB8A-195F-44E5-88E6-A61BD78A5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C40A55DF-5E24-4607-A711-C973D75EA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7687-D7EF-40B0-BBD0-F6965FD22E19}" type="datetimeFigureOut">
              <a:rPr lang="cs-CZ" smtClean="0"/>
              <a:pPr/>
              <a:t>23.5.2020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2C5C0AC-A7B8-449F-8C36-67B093B46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CCB8778-30B7-460D-919A-B1FB318E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AC7D-2F2D-451B-B156-D78A6C6C8B8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6457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A937467-2772-43EA-81F0-26B9E9BE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AF8D9E6-445B-4B3E-9B66-83FA67B94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2D418239-8636-4A13-B1E7-AE1ABBFB0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3FFA4287-F85A-4B15-9C9A-133E08FB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7687-D7EF-40B0-BBD0-F6965FD22E19}" type="datetimeFigureOut">
              <a:rPr lang="cs-CZ" smtClean="0"/>
              <a:pPr/>
              <a:t>23.5.2020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D79C9D97-69CA-4712-BD4D-0C765788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FB30AC9C-F29F-4B19-BA58-B0E8FB6D0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AC7D-2F2D-451B-B156-D78A6C6C8B8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5634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E4068EA-7FF2-4008-9BED-8AC3661FA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4EC5AD05-D8AA-452A-AC67-BAB44F7D1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CE95133B-022E-4636-A5EF-823694866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CD86E079-C673-4B36-9D40-E4C0F9C77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4A19E4E4-7FAA-4A70-A817-59A05D05A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9654AD70-3637-4E7C-AC73-5684F60A9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7687-D7EF-40B0-BBD0-F6965FD22E19}" type="datetimeFigureOut">
              <a:rPr lang="cs-CZ" smtClean="0"/>
              <a:pPr/>
              <a:t>23.5.2020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09CC90C2-CE46-4F3A-AAEE-E5C883718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F380B149-FD4D-4207-8590-16085321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AC7D-2F2D-451B-B156-D78A6C6C8B8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87945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36F2A95-4C94-4C76-AF7D-3F3C1A188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0E0BB3B6-11DC-4DF7-8B6B-7DC841B24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7687-D7EF-40B0-BBD0-F6965FD22E19}" type="datetimeFigureOut">
              <a:rPr lang="cs-CZ" smtClean="0"/>
              <a:pPr/>
              <a:t>23.5.2020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2E226115-8BDA-4883-A643-69B0CE98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D669398A-0D34-4B73-A611-20BBD63A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AC7D-2F2D-451B-B156-D78A6C6C8B8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2379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ECA0F481-38AC-4D54-819E-2B44273BE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7687-D7EF-40B0-BBD0-F6965FD22E19}" type="datetimeFigureOut">
              <a:rPr lang="cs-CZ" smtClean="0"/>
              <a:pPr/>
              <a:t>23.5.2020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763AD1A0-C73E-4093-8861-0301ACD33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67F0B91-F13A-405D-9EB1-C3EFF82C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AC7D-2F2D-451B-B156-D78A6C6C8B8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34792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96D6BC7-0B4C-4E5B-9F93-F9EEA167F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88875E0-43B8-4A32-8238-26F8F2387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C3802090-E5FA-4DBE-8416-5AA34D879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84EA2277-FF85-4707-97BE-FB5C4E75E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7687-D7EF-40B0-BBD0-F6965FD22E19}" type="datetimeFigureOut">
              <a:rPr lang="cs-CZ" smtClean="0"/>
              <a:pPr/>
              <a:t>23.5.2020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6868B419-4293-4C02-BC8B-987E52339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3D19D47F-B35F-4C9B-8B29-8DC2B5DEB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AC7D-2F2D-451B-B156-D78A6C6C8B8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04417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2514329-6816-4363-91FE-51AE0A4C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EB78D05C-DD30-4BD1-BC7D-96BFAA7D90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959D4EA6-1C97-46E3-8EBA-56D188F07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FA5EEBD5-C8BC-429F-B409-E11FB841A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7687-D7EF-40B0-BBD0-F6965FD22E19}" type="datetimeFigureOut">
              <a:rPr lang="cs-CZ" smtClean="0"/>
              <a:pPr/>
              <a:t>23.5.2020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5FABF1C3-48F9-4AEE-954C-9E08DB6BB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C7285255-9B4C-4509-A689-8CE327737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AC7D-2F2D-451B-B156-D78A6C6C8B8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1884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6F7B5B1-55D8-4C79-A5A2-440681824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11F7D4AB-653F-4397-BA1C-24A919A51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0D35E00-AC32-445D-AF16-3107E8338F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D7687-D7EF-40B0-BBD0-F6965FD22E19}" type="datetimeFigureOut">
              <a:rPr lang="cs-CZ" smtClean="0"/>
              <a:pPr/>
              <a:t>23.5.2020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8ADBD73-B6BE-40ED-82A0-0D924E4455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2783D8C8-3CA3-4AB0-9B48-672E323AA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0AC7D-2F2D-451B-B156-D78A6C6C8B8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6984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17B3EAD-E9B5-4B24-BA20-E3634CEE2B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Lidská obydlí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AFA1A813-1FD8-4222-9071-C611DABC0D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Přečti si v učebnici kapitolu „Lidská obydlí“ na straně 58 - 61.</a:t>
            </a:r>
          </a:p>
          <a:p>
            <a:r>
              <a:rPr lang="cs-CZ" dirty="0"/>
              <a:t>S pomocí učebnice urči v prezentaci bezobratlé živočichy. </a:t>
            </a:r>
            <a:endParaRPr lang="cs-CZ" dirty="0">
              <a:highlight>
                <a:srgbClr val="FFFF00"/>
              </a:highligh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62820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E16A4B6E-C7E2-42A7-8369-6824B13E7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839" y="0"/>
            <a:ext cx="10110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8233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ED71BA2A-820B-40BC-8B74-3EB9BF2A9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4167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B83430BC-F62F-4D34-A98E-01AB4E8FE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706"/>
            <a:ext cx="12192000" cy="442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5332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F019E4CA-9D0E-4040-9C9D-0B7198EB1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60" y="0"/>
            <a:ext cx="11888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2410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E86F7380-B3B1-4182-9A25-048746EFC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04" y="0"/>
            <a:ext cx="102961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0439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D0314D0C-AD0E-43BC-804C-90BC271F4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5287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D714F932-5101-4A5E-9507-D95ADE9A6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43" y="0"/>
            <a:ext cx="10328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4882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77DE422F-499E-4130-8B97-0DAE6DD4A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9734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4F5D2404-D3CC-48F0-B3BD-F08F3D8A8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-11582"/>
            <a:ext cx="10345757" cy="686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5921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7EDDBD66-5A6C-4F1B-B26E-94440D1CF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10" y="0"/>
            <a:ext cx="103127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9859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ybenka domÃ¡cÃ­">
            <a:extLst>
              <a:ext uri="{FF2B5EF4-FFF2-40B4-BE49-F238E27FC236}">
                <a16:creationId xmlns:a16="http://schemas.microsoft.com/office/drawing/2014/main" xmlns="" id="{8BACD4BE-49C7-43BB-8BB3-4C425044A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067" y="0"/>
            <a:ext cx="1145386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4226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2620DABF-563F-4E1B-8DDB-0B90EA0EC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98" y="0"/>
            <a:ext cx="10321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0471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940058C2-ADE5-4155-8B30-D2A3F90A1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335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9A5CC49F-4B4D-48F3-8FB3-FF8F3D413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7635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D4DCBEAA-F124-45EA-95C0-1FF64941E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71" y="0"/>
            <a:ext cx="10279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7604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B979E323-2EDC-43CA-9A25-0A0429BB8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6958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71CB27CB-477B-4C57-BD28-9ED3789F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0" y="0"/>
            <a:ext cx="9698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6081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1C6D2588-65DC-4E2D-8CFE-BC898340F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64" y="0"/>
            <a:ext cx="9773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3802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DAE19CB2-ED40-4970-A63D-0DAC0A523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9050"/>
            <a:ext cx="97536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98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524CBE14-79CF-4C90-B5FA-013DD5082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3948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ED508A79-7736-49CD-8A3D-B1DE96544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71" y="0"/>
            <a:ext cx="10279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737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7C9C63D7-6B5B-4B75-84CC-CEC22EED7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4" y="13847"/>
            <a:ext cx="7504554" cy="68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7021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37B53071-6A92-4963-853D-9A86C9371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1096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15B5BCA6-FF93-43B1-801E-668DAC28F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517" y="0"/>
            <a:ext cx="9160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8513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AE7E3945-C37F-457D-800E-52B5FB70E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42" y="0"/>
            <a:ext cx="10026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682553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26</Words>
  <Application>Microsoft Office PowerPoint</Application>
  <PresentationFormat>Vlastní</PresentationFormat>
  <Paragraphs>3</Paragraphs>
  <Slides>26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Motiv Office</vt:lpstr>
      <vt:lpstr>Lidská obydlí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Lidská obydlí</dc:title>
  <dc:creator>Pavla Kucerová</dc:creator>
  <cp:lastModifiedBy>uzivatel</cp:lastModifiedBy>
  <cp:revision>9</cp:revision>
  <dcterms:created xsi:type="dcterms:W3CDTF">2018-05-21T16:54:20Z</dcterms:created>
  <dcterms:modified xsi:type="dcterms:W3CDTF">2020-05-23T20:50:24Z</dcterms:modified>
</cp:coreProperties>
</file>