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5" r:id="rId6"/>
    <p:sldId id="269" r:id="rId7"/>
    <p:sldId id="27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F64F67-23ED-405C-A272-E90AE8092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6067C2F-FD97-45C0-8B98-CB9AC59C7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786EEE9-4D90-4456-BBEF-44343672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1356E2C-94F6-40B8-8CEC-B8BFE092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518336-F711-477F-98C7-A77B461B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83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31F32F-F996-4346-99EF-094705BC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8B9F54D-4D7D-4351-999D-A8BA6F1E0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B9EE39A-3DAF-4F6C-9714-CFFB9359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D784158-21AD-46D5-8FD0-DCD4FC54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A3D4C6E-0D76-487E-A1F9-16BE2F2A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575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C5C9A24-6C9E-48A0-9438-32351EC60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F7EEC1A-2ACC-480E-8384-6CDCE0EAE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7A91AAC-5CE2-4F03-B91D-8C87406F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B547F9-8036-49DF-8B36-FEB18C84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57F735-DC4D-4AED-9F0D-04919B7F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32B7AB-39AE-4440-AE5B-E688A92B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D3EC02-EF96-4FA6-89C7-B7817512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56E9A69-3445-4AC1-9A06-6F3FF99D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797A5AA-91DF-4D12-984A-ABE35FE5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238DEC-3E00-4563-90D2-00184D9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988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DF12B8-BA68-4EB5-8857-092A18D7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6E68F32-97E1-48D8-967D-BF5D5C64D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AB43DC7-26F4-4E88-A7F4-7A64C4CC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733F1A8-6B42-4E7E-B174-5A78A7D3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3DE8D95-5E1F-41FE-B2C0-CDEA2ADE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323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9B92B-E3DC-45F8-BE79-EBAC684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9662AB0-7D55-47B2-9C9D-0FBFF3789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6A09C69B-61ED-4FF4-A1F1-9A7D808C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2CBF60A-0626-4418-8A5A-39E1AA73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5706326-2A1C-49AD-B3DC-6BA75C43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69DFDB7-C08F-4A15-A261-132CA9C1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354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2FEACD-120A-477B-BF6C-CEF3E93B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1CD815A-7C32-4589-A808-FB8B2102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18076A0-E82D-4B0C-94C4-8E6507971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CD4FCD3-36C7-4337-8B97-851A1DEEE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0740B6A0-CEEB-488A-953A-021653716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77D72E7-EC70-4D55-8B4A-670F8841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06B5175-DFC4-4858-8D94-ED569936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57E23D5-5C3E-4AA6-A61B-C91DF579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7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8166E3-0126-46EB-B7D7-1F020C13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8EDFB49-0E94-4FD8-9EE1-C7B80722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9A38C19-FAB2-402B-9ACB-6D47267F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35A5F99-4554-40A2-8F73-C687EEEF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690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81B234C-77B7-4851-8819-5124BB32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73CDA46-6CD2-4D55-B759-70AC8A3E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400A49A-2D6D-4260-B749-AB51A383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65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F14D8A-1C71-494E-9B3C-37089891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F456EE0-64EC-4F32-A26B-E7613236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801F666-0104-44BC-B3D7-654E7F35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D7EBD2C-0574-4ECD-8F47-D912DEAA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5D7AD36-0973-4C74-B05A-3E21E70A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4F3424D-5CD4-41A2-BFAE-8192BE3D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2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851772-8E04-4E9C-9145-FB9EDB3D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A4AD1F6-FC0D-4986-8DA4-7B8B1FDC7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7EBE94B-0D0F-4B5D-BE5B-9AD32729B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721E430-B4DA-42C0-B4B0-99A19C0C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9C77DC6-D49C-4064-9685-4E22E4EC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54F285A-D986-4C62-A87E-65CAA712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78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17F57632-31E0-4773-8A79-492F4B60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71F9FDD-CA29-4EE4-85EC-9306FD8DC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D314CB2-C522-4F3A-8354-07DF6D5B7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52E7-657E-43D3-B1C3-4115E7F8E1A5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DA67641-377E-4FF5-8730-9BE4A2BD6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FCA154-8E09-490B-A67B-DC25313B0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3DB2-4BC1-411C-9D25-1EDAFC8F1F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860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9E97E6-22EF-4593-8C96-7753354C0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Ostnokožci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27ABBA3-0485-4E9D-ABBD-3E706F120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Přečti si v učebnici kapitolu „Ostnokožci“ – str. 22.</a:t>
            </a:r>
          </a:p>
          <a:p>
            <a:r>
              <a:rPr lang="cs-CZ" dirty="0"/>
              <a:t>Udělej si zápis do sešitu podle prezentace.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60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731375-D091-4211-854E-B2DA9D99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highlight>
                  <a:srgbClr val="00FF00"/>
                </a:highlight>
              </a:rPr>
              <a:t>Prostředí:</a:t>
            </a:r>
          </a:p>
          <a:p>
            <a:r>
              <a:rPr lang="cs-CZ" sz="3200" dirty="0"/>
              <a:t>výhradně </a:t>
            </a:r>
            <a:r>
              <a:rPr lang="cs-CZ" sz="3200" b="1" dirty="0">
                <a:solidFill>
                  <a:srgbClr val="FF0000"/>
                </a:solidFill>
              </a:rPr>
              <a:t>mořští</a:t>
            </a:r>
            <a:r>
              <a:rPr lang="cs-CZ" sz="3200" dirty="0"/>
              <a:t> živočichové.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highlight>
                  <a:srgbClr val="00FF00"/>
                </a:highlight>
              </a:rPr>
              <a:t>Hlavní znaky: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paprsčitě souměrné </a:t>
            </a:r>
            <a:r>
              <a:rPr lang="cs-CZ" sz="3200" dirty="0"/>
              <a:t>tělo.</a:t>
            </a:r>
          </a:p>
          <a:p>
            <a:r>
              <a:rPr lang="cs-CZ" sz="3200" dirty="0"/>
              <a:t>v jejich těle je </a:t>
            </a:r>
            <a:r>
              <a:rPr lang="cs-CZ" sz="3200" b="1" dirty="0">
                <a:solidFill>
                  <a:srgbClr val="FF0000"/>
                </a:solidFill>
              </a:rPr>
              <a:t>systém vodních cév</a:t>
            </a:r>
            <a:r>
              <a:rPr lang="cs-CZ" sz="3200" dirty="0"/>
              <a:t>, který umožňuje pohyb těla </a:t>
            </a:r>
            <a:r>
              <a:rPr lang="cs-CZ" sz="3200" b="1" dirty="0">
                <a:solidFill>
                  <a:srgbClr val="FF0000"/>
                </a:solidFill>
              </a:rPr>
              <a:t>panožkami</a:t>
            </a:r>
            <a:r>
              <a:rPr lang="cs-CZ" sz="3200" dirty="0"/>
              <a:t> – rozvádí </a:t>
            </a:r>
            <a:r>
              <a:rPr lang="cs-CZ" sz="3200" b="1" dirty="0">
                <a:solidFill>
                  <a:srgbClr val="FF0000"/>
                </a:solidFill>
              </a:rPr>
              <a:t>kyslík a živiny</a:t>
            </a:r>
            <a:r>
              <a:rPr lang="cs-CZ" sz="3200" dirty="0"/>
              <a:t> a odvádí z těla odpadní látky.</a:t>
            </a:r>
          </a:p>
          <a:p>
            <a:pPr marL="0" indent="0">
              <a:buNone/>
            </a:pPr>
            <a:r>
              <a:rPr lang="cs-CZ" sz="3200" b="1" dirty="0">
                <a:highlight>
                  <a:srgbClr val="00FF00"/>
                </a:highlight>
              </a:rPr>
              <a:t>Zástupci:</a:t>
            </a:r>
          </a:p>
          <a:p>
            <a:r>
              <a:rPr lang="cs-CZ" sz="3200" b="1" dirty="0">
                <a:solidFill>
                  <a:srgbClr val="00B050"/>
                </a:solidFill>
              </a:rPr>
              <a:t>hvězdice, ježovka, sumýš</a:t>
            </a:r>
          </a:p>
        </p:txBody>
      </p:sp>
    </p:spTree>
    <p:extLst>
      <p:ext uri="{BB962C8B-B14F-4D97-AF65-F5344CB8AC3E}">
        <p14:creationId xmlns:p14="http://schemas.microsoft.com/office/powerpoint/2010/main" xmlns="" val="126968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456782E-EEBA-4B55-8F99-78A3F34575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932" y="0"/>
            <a:ext cx="9152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20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CBD166F-AE8E-4F3B-9190-D99F74D527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09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9A9229A-78E4-43D8-B611-7439829388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000" y="0"/>
            <a:ext cx="1099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9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0ED4D80-E7BF-4C28-B0E5-DEE520FC8D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74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8C0B062-2A7D-469C-81B3-AAA99097B7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93" y="0"/>
            <a:ext cx="11735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474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67</Words>
  <Application>Microsoft Office PowerPoint</Application>
  <PresentationFormat>Vlastní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Ostnokožci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Kucerová</dc:creator>
  <cp:lastModifiedBy>Uživatel systému Windows</cp:lastModifiedBy>
  <cp:revision>12</cp:revision>
  <dcterms:created xsi:type="dcterms:W3CDTF">2018-04-16T19:17:22Z</dcterms:created>
  <dcterms:modified xsi:type="dcterms:W3CDTF">2020-04-03T11:33:06Z</dcterms:modified>
</cp:coreProperties>
</file>