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5" r:id="rId6"/>
    <p:sldId id="266" r:id="rId7"/>
    <p:sldId id="268" r:id="rId8"/>
    <p:sldId id="270" r:id="rId9"/>
    <p:sldId id="271" r:id="rId10"/>
    <p:sldId id="272" r:id="rId11"/>
    <p:sldId id="274" r:id="rId12"/>
    <p:sldId id="273" r:id="rId13"/>
    <p:sldId id="275" r:id="rId14"/>
    <p:sldId id="277" r:id="rId15"/>
    <p:sldId id="278" r:id="rId16"/>
    <p:sldId id="279" r:id="rId17"/>
    <p:sldId id="281" r:id="rId18"/>
    <p:sldId id="282" r:id="rId19"/>
    <p:sldId id="283" r:id="rId20"/>
    <p:sldId id="285" r:id="rId21"/>
    <p:sldId id="287" r:id="rId22"/>
    <p:sldId id="288" r:id="rId23"/>
    <p:sldId id="28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059787E-EC32-4A82-BB9B-DC349F836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19B211-3145-483B-8088-CEDA34486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9E875CE-8A94-4C3B-AC3E-9270111F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84CD9F4-7666-42EC-9E58-76403AEA3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711CAD7-7598-45FC-9A5D-853B0C85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799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0EFCCB-A362-4CE1-B335-20E105F4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FE114E3-A22D-4EF2-8CDB-3F7BABC83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88A2AEC-DE87-49DD-9FA0-EA733252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97143C3-521C-4C67-A871-49DBB08A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E22507-94D1-454B-A2AA-47A4D11A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9620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AE6FEFAB-8AEE-4D40-9BC8-DD0BC0AC5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631016F5-C200-479F-9302-32552535D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EE522BE-80CC-43C4-B879-400778F3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5D0AD6C-5416-4FAC-8A2A-1A2851F1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1D1F85C-8059-407A-AACB-6BEDA492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164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66E31E-E17D-42C0-AC90-C77A5880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C317E65-9E51-4E0E-AA41-316E1B033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032C629-7C24-4B3F-9C37-D0B8A7A8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595E87B-0EB8-4690-864A-0FD463C5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7BA2E4A-652D-4BED-9886-5EC28489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6368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60FAAD-C152-45A2-AD5B-AF156A7A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7CD2A348-4916-42DD-96D2-4B83A098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F64E7FF-2331-4B13-B6DC-945D96E3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9587052-4B04-460F-9799-FDB662777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39F4999-B3A5-4CA0-BFE0-B8630638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0383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0C3D0E-E15E-4C30-89EF-176F7B2D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B85EEA5-20D6-4130-B902-F4262CE9B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053F317B-E9FD-414E-B4B7-989555594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F0AD136F-6727-4EA2-92C1-0C10853E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CA9BD6B6-6609-48CB-BCD4-D7729B14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BFB897D-CF9A-4AEC-B98B-21E98784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7340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589AA0-5B06-411D-9A58-3373E3D7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AE5A33FA-577E-42C0-868E-2C80F2E9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4DC8F347-E8BA-466A-9B82-1437A2F91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C434324F-5E35-49DC-A171-55BE8CBE4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833F9668-E385-457A-977E-18D3D659C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0C9F233D-C0AF-4EE8-A093-BC602DC2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0EFE090C-E9DA-4C06-B8F5-2C1ACC47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BE7E082D-67BE-4B0D-9127-C0961A7C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2525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26FF22-0A6F-4B98-AEFC-FBF3D2F1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FBCE23B-4030-4AFA-B645-32C70AC53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8E324E3-341E-4CBA-93B1-FA9DA6CB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52396F9-80FC-45EE-81A7-0D54E3CD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0571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BBE1112F-1CD1-4DEC-9C47-92676AA5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9B54876-6F16-4D5A-99A1-FB330178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B94F805A-E046-4176-9335-8F2E1410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9891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6F4C21-03B6-4721-86FD-6388289B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C6AC65E-4811-4574-AEA0-95588C64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E42CF0B4-0F59-4593-829C-978198371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BCA8D9C-4988-462D-B49D-6B00D38E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75CB492-93E1-400F-B8F4-88831E09B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64D059A-CE2A-4476-A730-626B81A0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1103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70318C8-7F0B-4D75-84A3-4754015F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543A8F9-91D8-4622-AA89-2C8838C38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92E8E140-BAA9-42BA-80DF-610A65EAC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D1E80A3-B914-4440-A0D3-E3F372E6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F49ED48-F41D-4894-8B5D-B8F360513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83FC314-3ED5-4FB7-849A-39F07383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3948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2738562-D009-40CE-B1C6-0C37DC5F2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3C5F1377-23ED-4A9E-94CA-8EFEA490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12CCFAA-7587-4B08-9F12-F7375B413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6CCF-A585-413F-81F4-2E1A5055E86C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B8E5B4C-5E6A-47E3-8A9C-C1EB58EE7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AE98F6E-EAC4-4EA4-8C3E-0E8ADBDB2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52F8E-767F-49CD-BB5F-ED15B02FD2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5998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75EB87-092F-4FAA-9231-3F6335709F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LOUKA, PASTVINA, STEP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7F7C473-B0FA-47FA-8FD2-08042A31A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Přečti si v učebnici kapitolu „Louka, pastvina a step“ na straně 38 – 43.</a:t>
            </a:r>
          </a:p>
          <a:p>
            <a:r>
              <a:rPr lang="cs-CZ" dirty="0"/>
              <a:t>S pomocí učebnice urči v prezentaci bezobratlé živočichy. </a:t>
            </a:r>
            <a:endParaRPr lang="cs-CZ" dirty="0">
              <a:highlight>
                <a:srgbClr val="FFFF00"/>
              </a:highligh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2401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48D9616-0C21-4A16-BA8D-33EBF01BE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10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762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E66F62B-91B6-4A49-91CF-78BA7BC4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0"/>
            <a:ext cx="12205054" cy="814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159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1D71B48-A4A3-49CA-A509-E3F5A6BE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71" y="0"/>
            <a:ext cx="102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69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2DC05F2E-2CD2-4F80-A41C-2B22E70AF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2" y="0"/>
            <a:ext cx="886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35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896E9D0-35CB-4621-BA34-8528F50D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51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8BE7728-DB91-49EA-B2AA-9353CC4A7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75" y="0"/>
            <a:ext cx="102922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9980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BFF11D9D-DF6B-4D06-BE9C-1BC40B8E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24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75BD2A7-A88F-48A3-A7CF-6D2942DE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7" y="0"/>
            <a:ext cx="1051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566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9824547E-EBE6-46F4-A6BB-92F56659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9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DA593BAD-0C0B-432F-878D-95097090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" y="0"/>
            <a:ext cx="11953875" cy="69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43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22567C9-4017-4623-9F98-69945265B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4" y="0"/>
            <a:ext cx="10328316" cy="68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037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1C6028C-95ED-427F-A362-131E972F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991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03EEEF8D-74B5-4864-BA46-4EE23506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0"/>
            <a:ext cx="11144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276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2E9A909-DC70-4906-883A-C504BB4B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49" y="1"/>
            <a:ext cx="10329251" cy="68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3216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3B6BB34-6AEA-4900-B626-8179F4A1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2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6F1EECF-99E9-4B57-A6D4-837DD43E7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4" y="0"/>
            <a:ext cx="102934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74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E8392DD-D897-48C5-BECC-E4745A73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152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609BE7F-B436-480E-A4FD-18A81337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04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BD1B6B2-D194-48DB-8BBD-082663D2B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10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747C559-59B5-4BF2-B495-D41C322F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56" y="0"/>
            <a:ext cx="10500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7582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7E3E1FA-E5CD-4A49-BE07-CB4CD07B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767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F587730-C1CC-4414-AE54-77C0FBA1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91" y="304800"/>
            <a:ext cx="9332618" cy="72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9215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32</Words>
  <Application>Microsoft Office PowerPoint</Application>
  <PresentationFormat>Vlastní</PresentationFormat>
  <Paragraphs>3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Office</vt:lpstr>
      <vt:lpstr>LOUKA, PASTVINA, STEP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LOUKA, PASTVINA, STEP</dc:title>
  <dc:creator>Pavla Kucerová</dc:creator>
  <cp:lastModifiedBy>uzivatel</cp:lastModifiedBy>
  <cp:revision>12</cp:revision>
  <dcterms:created xsi:type="dcterms:W3CDTF">2018-05-01T16:55:06Z</dcterms:created>
  <dcterms:modified xsi:type="dcterms:W3CDTF">2020-04-23T19:37:01Z</dcterms:modified>
</cp:coreProperties>
</file>