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1" r:id="rId4"/>
    <p:sldId id="257" r:id="rId5"/>
    <p:sldId id="258" r:id="rId6"/>
    <p:sldId id="259" r:id="rId7"/>
    <p:sldId id="260" r:id="rId8"/>
    <p:sldId id="28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2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92999-8247-4CDD-8BC3-C64FA980E9C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B910E24-EA6A-438F-800E-FDE9567F6788}">
      <dgm:prSet phldrT="[Text]"/>
      <dgm:spPr/>
      <dgm:t>
        <a:bodyPr/>
        <a:lstStyle/>
        <a:p>
          <a:r>
            <a:rPr lang="cs-CZ" dirty="0" err="1"/>
            <a:t>Stonožkovci</a:t>
          </a:r>
          <a:endParaRPr lang="cs-CZ" dirty="0"/>
        </a:p>
      </dgm:t>
    </dgm:pt>
    <dgm:pt modelId="{7CD392BB-38FF-4D33-873E-84F5B1DC4038}" type="parTrans" cxnId="{E2C97860-D3F2-4E6C-A583-758211B4DBE4}">
      <dgm:prSet/>
      <dgm:spPr/>
      <dgm:t>
        <a:bodyPr/>
        <a:lstStyle/>
        <a:p>
          <a:endParaRPr lang="cs-CZ"/>
        </a:p>
      </dgm:t>
    </dgm:pt>
    <dgm:pt modelId="{F3ADF1D2-83E2-4F38-9C2E-7C899E61A4DE}" type="sibTrans" cxnId="{E2C97860-D3F2-4E6C-A583-758211B4DBE4}">
      <dgm:prSet/>
      <dgm:spPr/>
      <dgm:t>
        <a:bodyPr/>
        <a:lstStyle/>
        <a:p>
          <a:endParaRPr lang="cs-CZ"/>
        </a:p>
      </dgm:t>
    </dgm:pt>
    <dgm:pt modelId="{974FDEBE-5A77-4045-AFF8-3B7B2A12642A}">
      <dgm:prSet phldrT="[Text]"/>
      <dgm:spPr/>
      <dgm:t>
        <a:bodyPr/>
        <a:lstStyle/>
        <a:p>
          <a:r>
            <a:rPr lang="cs-CZ" dirty="0"/>
            <a:t>Stonožky</a:t>
          </a:r>
        </a:p>
      </dgm:t>
    </dgm:pt>
    <dgm:pt modelId="{9273DD3E-B0B4-46C7-9E57-4AA7392468C0}" type="parTrans" cxnId="{A801DAE4-0719-42AE-8318-CB8967B08CAC}">
      <dgm:prSet/>
      <dgm:spPr/>
      <dgm:t>
        <a:bodyPr/>
        <a:lstStyle/>
        <a:p>
          <a:endParaRPr lang="cs-CZ"/>
        </a:p>
      </dgm:t>
    </dgm:pt>
    <dgm:pt modelId="{5FE72DCC-1BE5-4251-A1BB-EF5CFFA33821}" type="sibTrans" cxnId="{A801DAE4-0719-42AE-8318-CB8967B08CAC}">
      <dgm:prSet/>
      <dgm:spPr/>
      <dgm:t>
        <a:bodyPr/>
        <a:lstStyle/>
        <a:p>
          <a:endParaRPr lang="cs-CZ"/>
        </a:p>
      </dgm:t>
    </dgm:pt>
    <dgm:pt modelId="{E7951FE2-2174-41DA-A49B-FA3A8C80AC57}">
      <dgm:prSet phldrT="[Text]"/>
      <dgm:spPr/>
      <dgm:t>
        <a:bodyPr/>
        <a:lstStyle/>
        <a:p>
          <a:r>
            <a:rPr lang="cs-CZ" dirty="0"/>
            <a:t>Mnohonožky</a:t>
          </a:r>
        </a:p>
      </dgm:t>
    </dgm:pt>
    <dgm:pt modelId="{F86BA004-DDD7-4FD9-A05A-5294D3E446E4}" type="parTrans" cxnId="{F951051A-FDF5-4EDB-9A5E-A19776A2694B}">
      <dgm:prSet/>
      <dgm:spPr/>
      <dgm:t>
        <a:bodyPr/>
        <a:lstStyle/>
        <a:p>
          <a:endParaRPr lang="cs-CZ"/>
        </a:p>
      </dgm:t>
    </dgm:pt>
    <dgm:pt modelId="{D2AD3DF2-D458-4C40-84FD-DC9F77EDEDA8}" type="sibTrans" cxnId="{F951051A-FDF5-4EDB-9A5E-A19776A2694B}">
      <dgm:prSet/>
      <dgm:spPr/>
      <dgm:t>
        <a:bodyPr/>
        <a:lstStyle/>
        <a:p>
          <a:endParaRPr lang="cs-CZ"/>
        </a:p>
      </dgm:t>
    </dgm:pt>
    <dgm:pt modelId="{1CDAB251-8654-4C9C-84FD-C8E335CCF55B}" type="pres">
      <dgm:prSet presAssocID="{F8992999-8247-4CDD-8BC3-C64FA980E9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263B9770-4D55-4D54-A3F7-7D0D9E086352}" type="pres">
      <dgm:prSet presAssocID="{6B910E24-EA6A-438F-800E-FDE9567F6788}" presName="hierRoot1" presStyleCnt="0">
        <dgm:presLayoutVars>
          <dgm:hierBranch val="init"/>
        </dgm:presLayoutVars>
      </dgm:prSet>
      <dgm:spPr/>
    </dgm:pt>
    <dgm:pt modelId="{63F9FE5B-247A-4E66-8AC2-BA68DFCE81D5}" type="pres">
      <dgm:prSet presAssocID="{6B910E24-EA6A-438F-800E-FDE9567F6788}" presName="rootComposite1" presStyleCnt="0"/>
      <dgm:spPr/>
    </dgm:pt>
    <dgm:pt modelId="{661ED7F8-44F2-4C52-93CB-7CCDBCF6C578}" type="pres">
      <dgm:prSet presAssocID="{6B910E24-EA6A-438F-800E-FDE9567F6788}" presName="rootText1" presStyleLbl="node0" presStyleIdx="0" presStyleCnt="1" custScaleX="12681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3911D3-7A9D-43F9-B02C-2F69A140E7CD}" type="pres">
      <dgm:prSet presAssocID="{6B910E24-EA6A-438F-800E-FDE9567F6788}" presName="rootConnector1" presStyleLbl="node1" presStyleIdx="0" presStyleCnt="0"/>
      <dgm:spPr/>
      <dgm:t>
        <a:bodyPr/>
        <a:lstStyle/>
        <a:p>
          <a:endParaRPr lang="cs-CZ"/>
        </a:p>
      </dgm:t>
    </dgm:pt>
    <dgm:pt modelId="{FF76123C-B1C8-4160-8F1B-0EB00DCCB889}" type="pres">
      <dgm:prSet presAssocID="{6B910E24-EA6A-438F-800E-FDE9567F6788}" presName="hierChild2" presStyleCnt="0"/>
      <dgm:spPr/>
    </dgm:pt>
    <dgm:pt modelId="{7B70861A-518C-4582-9E67-7D7C9A93FD55}" type="pres">
      <dgm:prSet presAssocID="{9273DD3E-B0B4-46C7-9E57-4AA7392468C0}" presName="Name37" presStyleLbl="parChTrans1D2" presStyleIdx="0" presStyleCnt="2"/>
      <dgm:spPr/>
      <dgm:t>
        <a:bodyPr/>
        <a:lstStyle/>
        <a:p>
          <a:endParaRPr lang="cs-CZ"/>
        </a:p>
      </dgm:t>
    </dgm:pt>
    <dgm:pt modelId="{CB246AA9-D80C-43CC-A1F6-F9D4E6C79A1C}" type="pres">
      <dgm:prSet presAssocID="{974FDEBE-5A77-4045-AFF8-3B7B2A12642A}" presName="hierRoot2" presStyleCnt="0">
        <dgm:presLayoutVars>
          <dgm:hierBranch val="init"/>
        </dgm:presLayoutVars>
      </dgm:prSet>
      <dgm:spPr/>
    </dgm:pt>
    <dgm:pt modelId="{0B59A456-A5C1-4661-BB7E-23F869B200DD}" type="pres">
      <dgm:prSet presAssocID="{974FDEBE-5A77-4045-AFF8-3B7B2A12642A}" presName="rootComposite" presStyleCnt="0"/>
      <dgm:spPr/>
    </dgm:pt>
    <dgm:pt modelId="{85E33A59-9C86-4B7A-AB66-CC71CCAC7CF3}" type="pres">
      <dgm:prSet presAssocID="{974FDEBE-5A77-4045-AFF8-3B7B2A12642A}" presName="rootText" presStyleLbl="node2" presStyleIdx="0" presStyleCnt="2" custScaleX="11663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36964EC-79AA-44F5-A95C-FF2AF60479C8}" type="pres">
      <dgm:prSet presAssocID="{974FDEBE-5A77-4045-AFF8-3B7B2A12642A}" presName="rootConnector" presStyleLbl="node2" presStyleIdx="0" presStyleCnt="2"/>
      <dgm:spPr/>
      <dgm:t>
        <a:bodyPr/>
        <a:lstStyle/>
        <a:p>
          <a:endParaRPr lang="cs-CZ"/>
        </a:p>
      </dgm:t>
    </dgm:pt>
    <dgm:pt modelId="{4CC41FA0-BCB7-4C40-853C-9F13DB09DA0A}" type="pres">
      <dgm:prSet presAssocID="{974FDEBE-5A77-4045-AFF8-3B7B2A12642A}" presName="hierChild4" presStyleCnt="0"/>
      <dgm:spPr/>
    </dgm:pt>
    <dgm:pt modelId="{15C461A8-42C7-49A1-B670-1A987C0F236D}" type="pres">
      <dgm:prSet presAssocID="{974FDEBE-5A77-4045-AFF8-3B7B2A12642A}" presName="hierChild5" presStyleCnt="0"/>
      <dgm:spPr/>
    </dgm:pt>
    <dgm:pt modelId="{521C40AA-5314-4EB3-A50F-A3C5EBA60EFA}" type="pres">
      <dgm:prSet presAssocID="{F86BA004-DDD7-4FD9-A05A-5294D3E446E4}" presName="Name37" presStyleLbl="parChTrans1D2" presStyleIdx="1" presStyleCnt="2"/>
      <dgm:spPr/>
      <dgm:t>
        <a:bodyPr/>
        <a:lstStyle/>
        <a:p>
          <a:endParaRPr lang="cs-CZ"/>
        </a:p>
      </dgm:t>
    </dgm:pt>
    <dgm:pt modelId="{469C99A2-95BD-42FC-8E7D-E8897EA70817}" type="pres">
      <dgm:prSet presAssocID="{E7951FE2-2174-41DA-A49B-FA3A8C80AC57}" presName="hierRoot2" presStyleCnt="0">
        <dgm:presLayoutVars>
          <dgm:hierBranch val="init"/>
        </dgm:presLayoutVars>
      </dgm:prSet>
      <dgm:spPr/>
    </dgm:pt>
    <dgm:pt modelId="{0F22A3DF-FE30-4AA8-A7EC-6489948312C0}" type="pres">
      <dgm:prSet presAssocID="{E7951FE2-2174-41DA-A49B-FA3A8C80AC57}" presName="rootComposite" presStyleCnt="0"/>
      <dgm:spPr/>
    </dgm:pt>
    <dgm:pt modelId="{18EED119-CBA9-42BA-9C7A-F44A1CF0BA75}" type="pres">
      <dgm:prSet presAssocID="{E7951FE2-2174-41DA-A49B-FA3A8C80AC57}" presName="rootText" presStyleLbl="node2" presStyleIdx="1" presStyleCnt="2" custScaleX="11693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A302C55-4B74-4653-8D19-8BCCF31B7D08}" type="pres">
      <dgm:prSet presAssocID="{E7951FE2-2174-41DA-A49B-FA3A8C80AC57}" presName="rootConnector" presStyleLbl="node2" presStyleIdx="1" presStyleCnt="2"/>
      <dgm:spPr/>
      <dgm:t>
        <a:bodyPr/>
        <a:lstStyle/>
        <a:p>
          <a:endParaRPr lang="cs-CZ"/>
        </a:p>
      </dgm:t>
    </dgm:pt>
    <dgm:pt modelId="{65CF7F6C-9705-41EA-AE00-73F5DBA29E76}" type="pres">
      <dgm:prSet presAssocID="{E7951FE2-2174-41DA-A49B-FA3A8C80AC57}" presName="hierChild4" presStyleCnt="0"/>
      <dgm:spPr/>
    </dgm:pt>
    <dgm:pt modelId="{8CC4404E-F600-41A0-BF1C-10F4DACF5262}" type="pres">
      <dgm:prSet presAssocID="{E7951FE2-2174-41DA-A49B-FA3A8C80AC57}" presName="hierChild5" presStyleCnt="0"/>
      <dgm:spPr/>
    </dgm:pt>
    <dgm:pt modelId="{374C2D02-EEB4-4F8D-B293-EA7DA98BA310}" type="pres">
      <dgm:prSet presAssocID="{6B910E24-EA6A-438F-800E-FDE9567F6788}" presName="hierChild3" presStyleCnt="0"/>
      <dgm:spPr/>
    </dgm:pt>
  </dgm:ptLst>
  <dgm:cxnLst>
    <dgm:cxn modelId="{E2C97860-D3F2-4E6C-A583-758211B4DBE4}" srcId="{F8992999-8247-4CDD-8BC3-C64FA980E9C7}" destId="{6B910E24-EA6A-438F-800E-FDE9567F6788}" srcOrd="0" destOrd="0" parTransId="{7CD392BB-38FF-4D33-873E-84F5B1DC4038}" sibTransId="{F3ADF1D2-83E2-4F38-9C2E-7C899E61A4DE}"/>
    <dgm:cxn modelId="{1C54CEAA-C514-4D5C-9EDA-AA24E596467F}" type="presOf" srcId="{6B910E24-EA6A-438F-800E-FDE9567F6788}" destId="{213911D3-7A9D-43F9-B02C-2F69A140E7CD}" srcOrd="1" destOrd="0" presId="urn:microsoft.com/office/officeart/2005/8/layout/orgChart1"/>
    <dgm:cxn modelId="{46C424FA-FFBF-471C-90C6-6C1A94DECDFC}" type="presOf" srcId="{E7951FE2-2174-41DA-A49B-FA3A8C80AC57}" destId="{18EED119-CBA9-42BA-9C7A-F44A1CF0BA75}" srcOrd="0" destOrd="0" presId="urn:microsoft.com/office/officeart/2005/8/layout/orgChart1"/>
    <dgm:cxn modelId="{1BB75974-514D-4A5C-A2BB-65282A70828D}" type="presOf" srcId="{9273DD3E-B0B4-46C7-9E57-4AA7392468C0}" destId="{7B70861A-518C-4582-9E67-7D7C9A93FD55}" srcOrd="0" destOrd="0" presId="urn:microsoft.com/office/officeart/2005/8/layout/orgChart1"/>
    <dgm:cxn modelId="{D3F8195D-D132-4708-9DA1-8DF3ED13349C}" type="presOf" srcId="{E7951FE2-2174-41DA-A49B-FA3A8C80AC57}" destId="{CA302C55-4B74-4653-8D19-8BCCF31B7D08}" srcOrd="1" destOrd="0" presId="urn:microsoft.com/office/officeart/2005/8/layout/orgChart1"/>
    <dgm:cxn modelId="{F951051A-FDF5-4EDB-9A5E-A19776A2694B}" srcId="{6B910E24-EA6A-438F-800E-FDE9567F6788}" destId="{E7951FE2-2174-41DA-A49B-FA3A8C80AC57}" srcOrd="1" destOrd="0" parTransId="{F86BA004-DDD7-4FD9-A05A-5294D3E446E4}" sibTransId="{D2AD3DF2-D458-4C40-84FD-DC9F77EDEDA8}"/>
    <dgm:cxn modelId="{C48687B7-E117-4D9D-9CF8-1D62A7F394C0}" type="presOf" srcId="{974FDEBE-5A77-4045-AFF8-3B7B2A12642A}" destId="{85E33A59-9C86-4B7A-AB66-CC71CCAC7CF3}" srcOrd="0" destOrd="0" presId="urn:microsoft.com/office/officeart/2005/8/layout/orgChart1"/>
    <dgm:cxn modelId="{A801DAE4-0719-42AE-8318-CB8967B08CAC}" srcId="{6B910E24-EA6A-438F-800E-FDE9567F6788}" destId="{974FDEBE-5A77-4045-AFF8-3B7B2A12642A}" srcOrd="0" destOrd="0" parTransId="{9273DD3E-B0B4-46C7-9E57-4AA7392468C0}" sibTransId="{5FE72DCC-1BE5-4251-A1BB-EF5CFFA33821}"/>
    <dgm:cxn modelId="{ADE4926A-7096-46D4-9E4A-059945DB97E5}" type="presOf" srcId="{F8992999-8247-4CDD-8BC3-C64FA980E9C7}" destId="{1CDAB251-8654-4C9C-84FD-C8E335CCF55B}" srcOrd="0" destOrd="0" presId="urn:microsoft.com/office/officeart/2005/8/layout/orgChart1"/>
    <dgm:cxn modelId="{9EAD83D8-8831-48C2-9018-8740A925A20E}" type="presOf" srcId="{6B910E24-EA6A-438F-800E-FDE9567F6788}" destId="{661ED7F8-44F2-4C52-93CB-7CCDBCF6C578}" srcOrd="0" destOrd="0" presId="urn:microsoft.com/office/officeart/2005/8/layout/orgChart1"/>
    <dgm:cxn modelId="{23DA1BF3-1B05-4EA3-8D4A-B22096541F4E}" type="presOf" srcId="{974FDEBE-5A77-4045-AFF8-3B7B2A12642A}" destId="{336964EC-79AA-44F5-A95C-FF2AF60479C8}" srcOrd="1" destOrd="0" presId="urn:microsoft.com/office/officeart/2005/8/layout/orgChart1"/>
    <dgm:cxn modelId="{30AE51F7-E436-44FF-B679-74508DD50AE8}" type="presOf" srcId="{F86BA004-DDD7-4FD9-A05A-5294D3E446E4}" destId="{521C40AA-5314-4EB3-A50F-A3C5EBA60EFA}" srcOrd="0" destOrd="0" presId="urn:microsoft.com/office/officeart/2005/8/layout/orgChart1"/>
    <dgm:cxn modelId="{4D09065C-EBE8-4F41-A713-F91960447510}" type="presParOf" srcId="{1CDAB251-8654-4C9C-84FD-C8E335CCF55B}" destId="{263B9770-4D55-4D54-A3F7-7D0D9E086352}" srcOrd="0" destOrd="0" presId="urn:microsoft.com/office/officeart/2005/8/layout/orgChart1"/>
    <dgm:cxn modelId="{02C1BB95-9FF4-441A-A794-6A22974C6F59}" type="presParOf" srcId="{263B9770-4D55-4D54-A3F7-7D0D9E086352}" destId="{63F9FE5B-247A-4E66-8AC2-BA68DFCE81D5}" srcOrd="0" destOrd="0" presId="urn:microsoft.com/office/officeart/2005/8/layout/orgChart1"/>
    <dgm:cxn modelId="{29BB9B66-8748-406B-8F0D-CF5F1E8D8C68}" type="presParOf" srcId="{63F9FE5B-247A-4E66-8AC2-BA68DFCE81D5}" destId="{661ED7F8-44F2-4C52-93CB-7CCDBCF6C578}" srcOrd="0" destOrd="0" presId="urn:microsoft.com/office/officeart/2005/8/layout/orgChart1"/>
    <dgm:cxn modelId="{97576988-87AA-4F40-9F76-21BA1E938DA2}" type="presParOf" srcId="{63F9FE5B-247A-4E66-8AC2-BA68DFCE81D5}" destId="{213911D3-7A9D-43F9-B02C-2F69A140E7CD}" srcOrd="1" destOrd="0" presId="urn:microsoft.com/office/officeart/2005/8/layout/orgChart1"/>
    <dgm:cxn modelId="{E11C9ABA-A8D3-4C9E-AF74-FC65C43A76B2}" type="presParOf" srcId="{263B9770-4D55-4D54-A3F7-7D0D9E086352}" destId="{FF76123C-B1C8-4160-8F1B-0EB00DCCB889}" srcOrd="1" destOrd="0" presId="urn:microsoft.com/office/officeart/2005/8/layout/orgChart1"/>
    <dgm:cxn modelId="{19A32A3C-EF59-4C04-9BF6-53881A226D5E}" type="presParOf" srcId="{FF76123C-B1C8-4160-8F1B-0EB00DCCB889}" destId="{7B70861A-518C-4582-9E67-7D7C9A93FD55}" srcOrd="0" destOrd="0" presId="urn:microsoft.com/office/officeart/2005/8/layout/orgChart1"/>
    <dgm:cxn modelId="{A1347E14-F466-4C95-B952-34198CBAB3A0}" type="presParOf" srcId="{FF76123C-B1C8-4160-8F1B-0EB00DCCB889}" destId="{CB246AA9-D80C-43CC-A1F6-F9D4E6C79A1C}" srcOrd="1" destOrd="0" presId="urn:microsoft.com/office/officeart/2005/8/layout/orgChart1"/>
    <dgm:cxn modelId="{B9B2A2D4-299F-46CC-8950-52854B8ABE98}" type="presParOf" srcId="{CB246AA9-D80C-43CC-A1F6-F9D4E6C79A1C}" destId="{0B59A456-A5C1-4661-BB7E-23F869B200DD}" srcOrd="0" destOrd="0" presId="urn:microsoft.com/office/officeart/2005/8/layout/orgChart1"/>
    <dgm:cxn modelId="{2E2B35E6-D920-4994-921F-FEE033D34C2D}" type="presParOf" srcId="{0B59A456-A5C1-4661-BB7E-23F869B200DD}" destId="{85E33A59-9C86-4B7A-AB66-CC71CCAC7CF3}" srcOrd="0" destOrd="0" presId="urn:microsoft.com/office/officeart/2005/8/layout/orgChart1"/>
    <dgm:cxn modelId="{8814AB9F-8E52-480D-8969-3D04F187A5D7}" type="presParOf" srcId="{0B59A456-A5C1-4661-BB7E-23F869B200DD}" destId="{336964EC-79AA-44F5-A95C-FF2AF60479C8}" srcOrd="1" destOrd="0" presId="urn:microsoft.com/office/officeart/2005/8/layout/orgChart1"/>
    <dgm:cxn modelId="{FDE513E3-957D-42A5-AA3C-A945AC1253D3}" type="presParOf" srcId="{CB246AA9-D80C-43CC-A1F6-F9D4E6C79A1C}" destId="{4CC41FA0-BCB7-4C40-853C-9F13DB09DA0A}" srcOrd="1" destOrd="0" presId="urn:microsoft.com/office/officeart/2005/8/layout/orgChart1"/>
    <dgm:cxn modelId="{22C1656A-8E0A-4DA0-A202-4896FF5CB0C1}" type="presParOf" srcId="{CB246AA9-D80C-43CC-A1F6-F9D4E6C79A1C}" destId="{15C461A8-42C7-49A1-B670-1A987C0F236D}" srcOrd="2" destOrd="0" presId="urn:microsoft.com/office/officeart/2005/8/layout/orgChart1"/>
    <dgm:cxn modelId="{96036D96-35BD-4664-9E73-0682ACACC4BB}" type="presParOf" srcId="{FF76123C-B1C8-4160-8F1B-0EB00DCCB889}" destId="{521C40AA-5314-4EB3-A50F-A3C5EBA60EFA}" srcOrd="2" destOrd="0" presId="urn:microsoft.com/office/officeart/2005/8/layout/orgChart1"/>
    <dgm:cxn modelId="{88998582-D2C5-4A29-B1FA-40220F5C97BB}" type="presParOf" srcId="{FF76123C-B1C8-4160-8F1B-0EB00DCCB889}" destId="{469C99A2-95BD-42FC-8E7D-E8897EA70817}" srcOrd="3" destOrd="0" presId="urn:microsoft.com/office/officeart/2005/8/layout/orgChart1"/>
    <dgm:cxn modelId="{4DB16FC7-967B-4790-964B-FB9152829783}" type="presParOf" srcId="{469C99A2-95BD-42FC-8E7D-E8897EA70817}" destId="{0F22A3DF-FE30-4AA8-A7EC-6489948312C0}" srcOrd="0" destOrd="0" presId="urn:microsoft.com/office/officeart/2005/8/layout/orgChart1"/>
    <dgm:cxn modelId="{7E03C6F9-3066-43CE-AEF6-A644F1D87652}" type="presParOf" srcId="{0F22A3DF-FE30-4AA8-A7EC-6489948312C0}" destId="{18EED119-CBA9-42BA-9C7A-F44A1CF0BA75}" srcOrd="0" destOrd="0" presId="urn:microsoft.com/office/officeart/2005/8/layout/orgChart1"/>
    <dgm:cxn modelId="{0B1EE2C6-EAB6-4DE4-8EAE-990E46C639F9}" type="presParOf" srcId="{0F22A3DF-FE30-4AA8-A7EC-6489948312C0}" destId="{CA302C55-4B74-4653-8D19-8BCCF31B7D08}" srcOrd="1" destOrd="0" presId="urn:microsoft.com/office/officeart/2005/8/layout/orgChart1"/>
    <dgm:cxn modelId="{8935B112-64C2-44D3-A7D4-3FDFD5DC614A}" type="presParOf" srcId="{469C99A2-95BD-42FC-8E7D-E8897EA70817}" destId="{65CF7F6C-9705-41EA-AE00-73F5DBA29E76}" srcOrd="1" destOrd="0" presId="urn:microsoft.com/office/officeart/2005/8/layout/orgChart1"/>
    <dgm:cxn modelId="{38FCC88F-6215-42D2-8B2E-4C69F8601919}" type="presParOf" srcId="{469C99A2-95BD-42FC-8E7D-E8897EA70817}" destId="{8CC4404E-F600-41A0-BF1C-10F4DACF5262}" srcOrd="2" destOrd="0" presId="urn:microsoft.com/office/officeart/2005/8/layout/orgChart1"/>
    <dgm:cxn modelId="{F7116ED9-0476-45B2-9846-C7C68104CC27}" type="presParOf" srcId="{263B9770-4D55-4D54-A3F7-7D0D9E086352}" destId="{374C2D02-EEB4-4F8D-B293-EA7DA98BA3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C40AA-5314-4EB3-A50F-A3C5EBA60EFA}">
      <dsp:nvSpPr>
        <dsp:cNvPr id="0" name=""/>
        <dsp:cNvSpPr/>
      </dsp:nvSpPr>
      <dsp:spPr>
        <a:xfrm>
          <a:off x="6096000" y="1493987"/>
          <a:ext cx="2056107" cy="627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711"/>
              </a:lnTo>
              <a:lnTo>
                <a:pt x="2056107" y="313711"/>
              </a:lnTo>
              <a:lnTo>
                <a:pt x="2056107" y="627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0861A-518C-4582-9E67-7D7C9A93FD55}">
      <dsp:nvSpPr>
        <dsp:cNvPr id="0" name=""/>
        <dsp:cNvSpPr/>
      </dsp:nvSpPr>
      <dsp:spPr>
        <a:xfrm>
          <a:off x="4035426" y="1493987"/>
          <a:ext cx="2060573" cy="627422"/>
        </a:xfrm>
        <a:custGeom>
          <a:avLst/>
          <a:gdLst/>
          <a:ahLst/>
          <a:cxnLst/>
          <a:rect l="0" t="0" r="0" b="0"/>
          <a:pathLst>
            <a:path>
              <a:moveTo>
                <a:pt x="2060573" y="0"/>
              </a:moveTo>
              <a:lnTo>
                <a:pt x="2060573" y="313711"/>
              </a:lnTo>
              <a:lnTo>
                <a:pt x="0" y="313711"/>
              </a:lnTo>
              <a:lnTo>
                <a:pt x="0" y="6274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1ED7F8-44F2-4C52-93CB-7CCDBCF6C578}">
      <dsp:nvSpPr>
        <dsp:cNvPr id="0" name=""/>
        <dsp:cNvSpPr/>
      </dsp:nvSpPr>
      <dsp:spPr>
        <a:xfrm>
          <a:off x="4201543" y="125"/>
          <a:ext cx="3788912" cy="1493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 err="1"/>
            <a:t>Stonožkovci</a:t>
          </a:r>
          <a:endParaRPr lang="cs-CZ" sz="5000" kern="1200" dirty="0"/>
        </a:p>
      </dsp:txBody>
      <dsp:txXfrm>
        <a:off x="4201543" y="125"/>
        <a:ext cx="3788912" cy="1493862"/>
      </dsp:txXfrm>
    </dsp:sp>
    <dsp:sp modelId="{85E33A59-9C86-4B7A-AB66-CC71CCAC7CF3}">
      <dsp:nvSpPr>
        <dsp:cNvPr id="0" name=""/>
        <dsp:cNvSpPr/>
      </dsp:nvSpPr>
      <dsp:spPr>
        <a:xfrm>
          <a:off x="2293029" y="2121409"/>
          <a:ext cx="3484792" cy="1493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Stonožky</a:t>
          </a:r>
        </a:p>
      </dsp:txBody>
      <dsp:txXfrm>
        <a:off x="2293029" y="2121409"/>
        <a:ext cx="3484792" cy="1493862"/>
      </dsp:txXfrm>
    </dsp:sp>
    <dsp:sp modelId="{18EED119-CBA9-42BA-9C7A-F44A1CF0BA75}">
      <dsp:nvSpPr>
        <dsp:cNvPr id="0" name=""/>
        <dsp:cNvSpPr/>
      </dsp:nvSpPr>
      <dsp:spPr>
        <a:xfrm>
          <a:off x="6405244" y="2121409"/>
          <a:ext cx="3493725" cy="14938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/>
            <a:t>Mnohonožky</a:t>
          </a:r>
        </a:p>
      </dsp:txBody>
      <dsp:txXfrm>
        <a:off x="6405244" y="2121409"/>
        <a:ext cx="3493725" cy="1493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BA218A-CF7D-48F2-A8D3-F7721C06C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BB47706-9460-474C-8132-CD2D52452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2C893769-4A85-471E-BFAB-451AA57E8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A87F24B-2114-4D98-80F6-F8D03C882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A2170E6-A091-4BBB-8AC0-A83C2B4B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9458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D72F94-AA2D-4D28-8CC3-1E316A5A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C38DFC7-F164-4995-A6C1-57837455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5B549A1-7512-4A5B-BD69-0C411298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F326B2B-5B10-41E6-9250-078FFBBB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DDC936D-0A95-4C4A-B2DA-84541FF6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5585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09B907F9-B580-4B3E-8B1E-950A98AE55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F4973C72-FAB1-4045-9C24-B3557A7F0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04738E7A-178F-4558-91A2-3440284D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9B19474-F903-460E-8077-3A3F8AF7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968CC19-9ADE-473F-99BF-AE532B28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6250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3F8914-E0E6-4417-8B09-AF0CA80C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5172A4-F95B-4FD3-B44F-0C7162384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45EC4962-F515-4422-BFFE-9AF0F027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92DA53D-0FB5-4EC6-9CAE-000E443A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6E409E9-D894-4784-AC5E-923076C4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1900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18C7AA4-3D4A-4230-8211-D33E9855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A94BD46C-B8FC-4F86-AD73-164E0B17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75EAC8F-E126-4CA6-AE3D-5F2E4A93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35A7C654-D736-4194-9805-34911ABB3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4EB3176-BBF9-435B-82FB-CCBAB87A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1299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956655-9530-4C77-B39A-3C0803E0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7291A9E-A998-4A2E-BDFD-CFD92AF61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1B652DF-E326-4FC8-9E40-9CE716F4D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F7987A6-AC12-41B3-BD30-670DC0D4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FD8C305-BF42-4766-8B8E-62F0C98F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4CBDEA10-D1D6-41B7-9B66-DAD322D0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2383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D2DFD3-03A2-4E31-9D8F-8361E450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D04810A5-BC0F-4099-9A21-0C19665F2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1994D785-A93A-45F9-B3E4-61379EAE2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C7F76ACB-295A-4930-A779-B6D8BE825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FCF18DC8-BA79-4470-AC99-F2E3DEC6D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17C9BB3A-ABD5-4ACA-AB4D-0DFF865A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FC02982B-4C21-4BB9-864D-CFBA2A77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575C487B-2D3B-4A56-921A-EB010EBD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3942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ED9023E-7F81-498D-8D12-517D9F92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DF600AA-718F-47EE-AE5F-3662824C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A851BED5-6745-463B-868B-D40A403B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3AB71520-7AEA-461C-BFBA-87EC851F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8196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25C61B62-B172-49D7-A3BA-584D7675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1B139554-263A-4F7C-8F84-9867082C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FDF83AA-A4A0-4305-BB9D-9AB9E91EC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0507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289DE79-D02A-46A7-89B0-AA486FB1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D8E9A04-B48D-4362-86EA-C2F31D25A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B89A37FA-0FBA-4471-A09F-42B7907E6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F09F1AD6-FD8B-49E1-9D4F-F94EAED35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68FEEEBF-41F3-4A27-B304-1F82F3EBF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AC62736-1401-4189-A0EB-B17C611E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8350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8DBEFD7-EB23-44F6-9A01-E17276CE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E6B9524F-AFA8-42B8-AB2F-CD61F0D87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4A181EDA-9298-489E-86F7-A3221996D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B66DAB36-0CDE-4BAA-AF13-2C4C8C60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78932B2-EE02-4C34-BF4E-3A7E4188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E35AB9E6-8646-4258-BB1E-CB3E298F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917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2E73111-3251-48C5-A8A3-F6C3A6DB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1D6DE4F0-4889-4120-BE9A-DF5FB3050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FD0A039-E635-4DEA-963B-3D8716546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9D238-D00E-47D2-A50A-5537CD493C08}" type="datetimeFigureOut">
              <a:rPr lang="cs-CZ" smtClean="0"/>
              <a:pPr/>
              <a:t>25.3.2020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52E44D8-5DA7-41A2-8926-6E1FFFAE0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1DDE56F-C70B-4755-A40E-90C73CBC4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22447-A688-479E-9DEC-DEE80BAB94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3051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v2FSF6XfgY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E4C4C7-442D-4EF0-81C7-E455AFBA5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Stonožkovci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B7027A8-6EA5-43AA-B5BE-DED1934D3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Přečti si v učebnici kapitoly „</a:t>
            </a:r>
            <a:r>
              <a:rPr lang="cs-CZ" dirty="0" err="1"/>
              <a:t>Stonožkovci</a:t>
            </a:r>
            <a:r>
              <a:rPr lang="cs-CZ" dirty="0"/>
              <a:t>, šestinozí“ – str. 18 – 19.</a:t>
            </a:r>
          </a:p>
          <a:p>
            <a:r>
              <a:rPr lang="cs-CZ" dirty="0"/>
              <a:t>Udělej si zápis do sešitu podle prezentace.</a:t>
            </a:r>
          </a:p>
        </p:txBody>
      </p:sp>
    </p:spTree>
    <p:extLst>
      <p:ext uri="{BB962C8B-B14F-4D97-AF65-F5344CB8AC3E}">
        <p14:creationId xmlns:p14="http://schemas.microsoft.com/office/powerpoint/2010/main" xmlns="" val="1245518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69D3DA2-76F9-434B-B557-E68927EF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25" y="0"/>
            <a:ext cx="102219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24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1D658DB-4EE0-430B-97DB-626DEB93A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4" y="0"/>
            <a:ext cx="102934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51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7071D3C1-5AC2-4388-8233-100F7407BD26}"/>
              </a:ext>
            </a:extLst>
          </p:cNvPr>
          <p:cNvSpPr/>
          <p:nvPr/>
        </p:nvSpPr>
        <p:spPr>
          <a:xfrm>
            <a:off x="3646258" y="3244334"/>
            <a:ext cx="4899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https://www.youtube.com/watch?v=mv2FSF6XfgY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7335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A5C37F-42C1-4682-B532-D47082D43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Autofit/>
          </a:bodyPr>
          <a:lstStyle/>
          <a:p>
            <a:r>
              <a:rPr lang="cs-CZ" sz="14900" b="1" dirty="0">
                <a:solidFill>
                  <a:srgbClr val="FF0000"/>
                </a:solidFill>
              </a:rPr>
              <a:t>Hmyz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F0FD0826-77A7-4CFC-89DA-8D6E691185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37543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7293C3C-431B-4A06-A981-9B31168BB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2727"/>
            <a:ext cx="10515600" cy="5484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Prostředí:</a:t>
            </a:r>
          </a:p>
          <a:p>
            <a:r>
              <a:rPr lang="cs-CZ" sz="3200" b="1" dirty="0">
                <a:solidFill>
                  <a:srgbClr val="FF0000"/>
                </a:solidFill>
              </a:rPr>
              <a:t>nejpočetnější třída živočichů</a:t>
            </a:r>
          </a:p>
          <a:p>
            <a:r>
              <a:rPr lang="cs-CZ" sz="3200" dirty="0"/>
              <a:t>na souši i ve vodě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Hlavní znaky:</a:t>
            </a:r>
          </a:p>
          <a:p>
            <a:r>
              <a:rPr lang="cs-CZ" sz="3200" dirty="0"/>
              <a:t>tělo rozděleno na </a:t>
            </a:r>
            <a:r>
              <a:rPr lang="cs-CZ" sz="3200" b="1" dirty="0">
                <a:solidFill>
                  <a:srgbClr val="FF0000"/>
                </a:solidFill>
              </a:rPr>
              <a:t>hlavu, hruď a zadeček</a:t>
            </a:r>
          </a:p>
          <a:p>
            <a:r>
              <a:rPr lang="cs-CZ" sz="3200" dirty="0"/>
              <a:t>Na hlavě jsou umístěna tykadla, složené oči a ústní ústrojí</a:t>
            </a:r>
          </a:p>
          <a:p>
            <a:r>
              <a:rPr lang="cs-CZ" sz="3200" dirty="0"/>
              <a:t>Na hrudi – </a:t>
            </a:r>
            <a:r>
              <a:rPr lang="cs-CZ" sz="3200" b="1" dirty="0">
                <a:solidFill>
                  <a:srgbClr val="FF0000"/>
                </a:solidFill>
              </a:rPr>
              <a:t>3 páry končetin </a:t>
            </a:r>
            <a:r>
              <a:rPr lang="cs-CZ" sz="3200" dirty="0"/>
              <a:t>a většinou 2 páry křídel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172372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09A119E-16BE-4BB8-A752-BBFD10533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90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9E77337-1435-4723-AA3E-394BD6AF1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56" y="246743"/>
            <a:ext cx="12220755" cy="63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32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32E9CC6-157A-4A75-97F6-609167AE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404812"/>
            <a:ext cx="904875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921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41A3232-8D1E-44CB-B371-DBBE20E7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78" y="0"/>
            <a:ext cx="8830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78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5B2AEBE-C60B-4996-A09D-1471FA693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17" y="0"/>
            <a:ext cx="8699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50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F5EE5399-E0DE-42E1-B88C-5610C01DA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51657927"/>
              </p:ext>
            </p:extLst>
          </p:nvPr>
        </p:nvGraphicFramePr>
        <p:xfrm>
          <a:off x="0" y="1448972"/>
          <a:ext cx="12192000" cy="361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4545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283466B-8CCD-4740-8B5A-FD38539D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41" y="0"/>
            <a:ext cx="9243229" cy="68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08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E92BC33-21C4-40A1-AFB9-B7A00B10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0"/>
            <a:ext cx="1045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458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davÄ sacÃ­ ÃºstnÃ­ ÃºstrojÃ­">
            <a:extLst>
              <a:ext uri="{FF2B5EF4-FFF2-40B4-BE49-F238E27FC236}">
                <a16:creationId xmlns:a16="http://schemas.microsoft.com/office/drawing/2014/main" xmlns="" id="{CBFCC55E-01A6-4035-BACE-D2914D0C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7158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58F6C99-2CAC-4B6B-A783-E1FBE3BFB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7" y="667658"/>
            <a:ext cx="11122434" cy="562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8786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87635C8-6EFF-49F2-A6A2-60DF583A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340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FD509E3-E2B0-4363-860B-BCF6F199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0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2B008246-A65B-4551-935E-0CDB47909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608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0A17A4B0-622E-422B-8A3B-8B2770DA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9" y="769257"/>
            <a:ext cx="12101871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5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D107D3-355C-4AB4-9110-820EEC920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Stonožky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D1B86E0A-61C0-4A17-B28C-7CBFB3A03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7598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70B944-E89D-457D-8E60-8BC01D9BE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8145"/>
            <a:ext cx="10515600" cy="5428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Prostředí:</a:t>
            </a:r>
          </a:p>
          <a:p>
            <a:r>
              <a:rPr lang="cs-CZ" sz="3200" dirty="0"/>
              <a:t>v úkrytech pod kameny i kůrou a v půdě</a:t>
            </a:r>
          </a:p>
          <a:p>
            <a:pPr marL="0" indent="0">
              <a:buNone/>
            </a:pPr>
            <a:endParaRPr lang="cs-CZ" sz="3200" b="1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Hlavní znaky:</a:t>
            </a:r>
          </a:p>
          <a:p>
            <a:r>
              <a:rPr lang="cs-CZ" sz="3200" dirty="0"/>
              <a:t>na jednom článku - 1 pár končetin</a:t>
            </a:r>
          </a:p>
          <a:p>
            <a:r>
              <a:rPr lang="cs-CZ" sz="3200" dirty="0"/>
              <a:t>masožravci</a:t>
            </a:r>
          </a:p>
          <a:p>
            <a:r>
              <a:rPr lang="cs-CZ" sz="3200" dirty="0"/>
              <a:t>kořist usmrcují jedem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Zástupci:</a:t>
            </a:r>
          </a:p>
          <a:p>
            <a:r>
              <a:rPr lang="cs-CZ" sz="3200" dirty="0"/>
              <a:t>stonožka </a:t>
            </a:r>
            <a:r>
              <a:rPr lang="cs-CZ" sz="3200" dirty="0" err="1"/>
              <a:t>škvorová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105385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DE48CAE-0F5F-47E8-AAB1-8D500842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-10460"/>
            <a:ext cx="10608301" cy="68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535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C616EC0-60AF-40A0-9BDC-04350914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4"/>
            <a:ext cx="12192000" cy="60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886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F2E137B0-B034-45F4-A1E3-DFFC69A7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98" y="0"/>
            <a:ext cx="10320802" cy="68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24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E97742-20C0-4D93-9F40-F9312F369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Mnohonožky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3E6966D-95D9-444F-8528-44FDF6C89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5801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3D8693-8F15-49B7-9800-75C5CAAB9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018"/>
            <a:ext cx="10515600" cy="5511945"/>
          </a:xfrm>
        </p:spPr>
        <p:txBody>
          <a:bodyPr/>
          <a:lstStyle/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Prostředí:</a:t>
            </a:r>
          </a:p>
          <a:p>
            <a:r>
              <a:rPr lang="cs-CZ" sz="3200" dirty="0"/>
              <a:t>pod tlejícími listy, kůrou a kameny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Hlavní znaky:</a:t>
            </a:r>
          </a:p>
          <a:p>
            <a:r>
              <a:rPr lang="cs-CZ" sz="3200" dirty="0"/>
              <a:t>na jednom tělním článku – 2 páry končetin</a:t>
            </a:r>
          </a:p>
          <a:p>
            <a:r>
              <a:rPr lang="cs-CZ" sz="3200" dirty="0"/>
              <a:t>býložravci</a:t>
            </a:r>
          </a:p>
          <a:p>
            <a:endParaRPr lang="cs-CZ" sz="3200" dirty="0"/>
          </a:p>
          <a:p>
            <a:pPr marL="0" indent="0">
              <a:buNone/>
            </a:pPr>
            <a:r>
              <a:rPr lang="cs-CZ" sz="3200" b="1" dirty="0">
                <a:highlight>
                  <a:srgbClr val="00FF00"/>
                </a:highlight>
              </a:rPr>
              <a:t>Zástupci:</a:t>
            </a:r>
          </a:p>
          <a:p>
            <a:r>
              <a:rPr lang="cs-CZ" sz="3200" dirty="0"/>
              <a:t>mnohonožka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116549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131</Words>
  <Application>Microsoft Office PowerPoint</Application>
  <PresentationFormat>Vlastní</PresentationFormat>
  <Paragraphs>37</Paragraphs>
  <Slides>27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Office</vt:lpstr>
      <vt:lpstr>Stonožkovci</vt:lpstr>
      <vt:lpstr>Snímek 2</vt:lpstr>
      <vt:lpstr>Stonožky</vt:lpstr>
      <vt:lpstr>Snímek 4</vt:lpstr>
      <vt:lpstr>Snímek 5</vt:lpstr>
      <vt:lpstr>Snímek 6</vt:lpstr>
      <vt:lpstr>Snímek 7</vt:lpstr>
      <vt:lpstr>Mnohonožky</vt:lpstr>
      <vt:lpstr>Snímek 9</vt:lpstr>
      <vt:lpstr>Snímek 10</vt:lpstr>
      <vt:lpstr>Snímek 11</vt:lpstr>
      <vt:lpstr>Snímek 12</vt:lpstr>
      <vt:lpstr>Hmyz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Stonožkovci</dc:title>
  <dc:creator>Pavla Kucerová</dc:creator>
  <cp:lastModifiedBy>uzivatel</cp:lastModifiedBy>
  <cp:revision>10</cp:revision>
  <dcterms:created xsi:type="dcterms:W3CDTF">2018-04-02T18:59:12Z</dcterms:created>
  <dcterms:modified xsi:type="dcterms:W3CDTF">2020-03-25T22:59:49Z</dcterms:modified>
</cp:coreProperties>
</file>